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notesMasterIdLst>
    <p:notesMasterId r:id="rId5"/>
  </p:notes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A366D-E9C8-404B-B935-03B0DB40341E}" type="datetimeFigureOut">
              <a:rPr lang="en-GB" smtClean="0"/>
              <a:t>17/03/2021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E59850-5639-41D7-9994-E279E2E98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07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4669B-3914-401A-99E6-3C37B9F9072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4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E59850-5639-41D7-9994-E279E2E98B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97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54765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23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43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94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81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1897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4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8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5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2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3/17/2021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5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05C4E7A-0C33-46CD-AB3B-1DAAEA72385E}"/>
              </a:ext>
            </a:extLst>
          </p:cNvPr>
          <p:cNvGraphicFramePr>
            <a:graphicFrameLocks noGrp="1"/>
          </p:cNvGraphicFramePr>
          <p:nvPr/>
        </p:nvGraphicFramePr>
        <p:xfrm>
          <a:off x="-2" y="783833"/>
          <a:ext cx="12191999" cy="61313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559">
                  <a:extLst>
                    <a:ext uri="{9D8B030D-6E8A-4147-A177-3AD203B41FA5}">
                      <a16:colId xmlns:a16="http://schemas.microsoft.com/office/drawing/2014/main" val="493551756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1117578779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3182573930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3946178669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3512276881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4125953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165059" marR="165059" marT="82530" marB="8253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Week 1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Week 2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Week 3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Week 4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+mj-lt"/>
                        </a:rPr>
                        <a:t>Week 5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98444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Socialise</a:t>
                      </a:r>
                      <a:endParaRPr lang="en-US" sz="1400" b="1" dirty="0"/>
                    </a:p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165059" marR="165059" marT="82530" marB="825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61878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Move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51561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Interest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69452"/>
                  </a:ext>
                </a:extLst>
              </a:tr>
              <a:tr h="811446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Learn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14267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Engage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8161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8A457A0-819F-460F-B83E-FC62DE584760}"/>
              </a:ext>
            </a:extLst>
          </p:cNvPr>
          <p:cNvSpPr txBox="1"/>
          <p:nvPr/>
        </p:nvSpPr>
        <p:spPr>
          <a:xfrm>
            <a:off x="1152947" y="106145"/>
            <a:ext cx="988207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SMILE sessions- Primary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BD7DFD5-3755-4600-9CA5-ACA9C6BF8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97" y="6161234"/>
            <a:ext cx="810491" cy="6967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4C0D45-69EC-4D83-A0DF-6CA7B9E8E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762" y="4805812"/>
            <a:ext cx="564729" cy="6831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CF17A11-E35A-4CC0-8097-EECF4FE388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0395" y="1539079"/>
            <a:ext cx="869793" cy="6102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3D4C82-E789-42B4-A903-17FA3F7402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603" y="2576451"/>
            <a:ext cx="534251" cy="6831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0EB189B-74CE-446E-A681-FBD903D31C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762" y="3739103"/>
            <a:ext cx="534251" cy="520099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9843AC0-6FD4-4615-B8C1-D1C3675DCF7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979566" y="-501"/>
            <a:ext cx="710478" cy="71988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F9925FEE-FF47-4F6C-9CA9-F769AD7E72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04146" y="45270"/>
            <a:ext cx="710478" cy="71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34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05C4E7A-0C33-46CD-AB3B-1DAAEA7238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26401"/>
              </p:ext>
            </p:extLst>
          </p:nvPr>
        </p:nvGraphicFramePr>
        <p:xfrm>
          <a:off x="-2" y="637225"/>
          <a:ext cx="12191999" cy="59323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8559">
                  <a:extLst>
                    <a:ext uri="{9D8B030D-6E8A-4147-A177-3AD203B41FA5}">
                      <a16:colId xmlns:a16="http://schemas.microsoft.com/office/drawing/2014/main" val="493551756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1117578779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3182573930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3946178669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3512276881"/>
                    </a:ext>
                  </a:extLst>
                </a:gridCol>
                <a:gridCol w="2172688">
                  <a:extLst>
                    <a:ext uri="{9D8B030D-6E8A-4147-A177-3AD203B41FA5}">
                      <a16:colId xmlns:a16="http://schemas.microsoft.com/office/drawing/2014/main" val="4125953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165059" marR="165059" marT="82530" marB="8253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Week 1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Week 2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Week 3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Week 4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/>
                        <a:t>Week 5</a:t>
                      </a:r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98444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Socialise</a:t>
                      </a:r>
                      <a:endParaRPr lang="en-US" sz="1400" b="1" dirty="0"/>
                    </a:p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165059" marR="165059" marT="82530" marB="825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61878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Move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51561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Interest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69452"/>
                  </a:ext>
                </a:extLst>
              </a:tr>
              <a:tr h="107609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Learn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14267"/>
                  </a:ext>
                </a:extLst>
              </a:tr>
              <a:tr h="124959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Engage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8161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8A457A0-819F-460F-B83E-FC62DE584760}"/>
              </a:ext>
            </a:extLst>
          </p:cNvPr>
          <p:cNvSpPr txBox="1"/>
          <p:nvPr/>
        </p:nvSpPr>
        <p:spPr>
          <a:xfrm>
            <a:off x="1152947" y="106145"/>
            <a:ext cx="988207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+mj-lt"/>
              </a:rPr>
              <a:t>Screen free SMILE - Primary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BD7DFD5-3755-4600-9CA5-ACA9C6BF8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53" y="5699339"/>
            <a:ext cx="810491" cy="6967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4C0D45-69EC-4D83-A0DF-6CA7B9E8E6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93" y="4541242"/>
            <a:ext cx="590550" cy="7143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CF17A11-E35A-4CC0-8097-EECF4FE38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73" y="1383485"/>
            <a:ext cx="869793" cy="6102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3D4C82-E789-42B4-A903-17FA3F7402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943" y="2445821"/>
            <a:ext cx="534251" cy="6831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0EB189B-74CE-446E-A681-FBD903D31C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109" y="3511070"/>
            <a:ext cx="719138" cy="70008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94EE33F5-CD66-41BF-AEC1-814538BAC9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5748" y="4762"/>
            <a:ext cx="624196" cy="632463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F51B1C8D-934F-4DDC-8002-A7F218C64E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5774" y="4762"/>
            <a:ext cx="624196" cy="632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605C4E7A-0C33-46CD-AB3B-1DAAEA72385E}"/>
              </a:ext>
            </a:extLst>
          </p:cNvPr>
          <p:cNvGraphicFramePr>
            <a:graphicFrameLocks noGrp="1"/>
          </p:cNvGraphicFramePr>
          <p:nvPr/>
        </p:nvGraphicFramePr>
        <p:xfrm>
          <a:off x="231394" y="759337"/>
          <a:ext cx="11683032" cy="60986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3097">
                  <a:extLst>
                    <a:ext uri="{9D8B030D-6E8A-4147-A177-3AD203B41FA5}">
                      <a16:colId xmlns:a16="http://schemas.microsoft.com/office/drawing/2014/main" val="493551756"/>
                    </a:ext>
                  </a:extLst>
                </a:gridCol>
                <a:gridCol w="4966647">
                  <a:extLst>
                    <a:ext uri="{9D8B030D-6E8A-4147-A177-3AD203B41FA5}">
                      <a16:colId xmlns:a16="http://schemas.microsoft.com/office/drawing/2014/main" val="1117578779"/>
                    </a:ext>
                  </a:extLst>
                </a:gridCol>
                <a:gridCol w="5443288">
                  <a:extLst>
                    <a:ext uri="{9D8B030D-6E8A-4147-A177-3AD203B41FA5}">
                      <a16:colId xmlns:a16="http://schemas.microsoft.com/office/drawing/2014/main" val="3946178669"/>
                    </a:ext>
                  </a:extLst>
                </a:gridCol>
              </a:tblGrid>
              <a:tr h="65485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165059" marR="165059" marT="82530" marB="82530">
                    <a:solidFill>
                      <a:schemeClr val="tx2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576567"/>
                  </a:ext>
                </a:extLst>
              </a:tr>
              <a:tr h="108876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Socialise</a:t>
                      </a:r>
                      <a:endParaRPr lang="en-US" sz="1400" b="1" dirty="0"/>
                    </a:p>
                    <a:p>
                      <a:pPr lvl="0" algn="ctr">
                        <a:buNone/>
                      </a:pPr>
                      <a:endParaRPr lang="en-US" sz="1400" dirty="0"/>
                    </a:p>
                  </a:txBody>
                  <a:tcPr marL="165059" marR="165059" marT="82530" marB="8253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961878"/>
                  </a:ext>
                </a:extLst>
              </a:tr>
              <a:tr h="108876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Move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50" b="0" i="0" u="none" strike="noStrike" noProof="0" dirty="0">
                        <a:latin typeface="Avenir Next LT Pro"/>
                      </a:endParaRPr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51561"/>
                  </a:ext>
                </a:extLst>
              </a:tr>
              <a:tr h="108876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Interest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69452"/>
                  </a:ext>
                </a:extLst>
              </a:tr>
              <a:tr h="108876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Learn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50" b="0" i="0" u="none" strike="noStrike" noProof="0" dirty="0">
                        <a:latin typeface="Avenir Next LT Pro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en-US" sz="1050" b="0" i="0" u="none" strike="noStrike" noProof="0" dirty="0">
                        <a:latin typeface="Avenir Next LT Pro"/>
                      </a:endParaRPr>
                    </a:p>
                  </a:txBody>
                  <a:tcPr marL="165059" marR="165059" marT="82530" marB="8253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914267"/>
                  </a:ext>
                </a:extLst>
              </a:tr>
              <a:tr h="108876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/>
                        <a:t>Engage</a:t>
                      </a:r>
                      <a:endParaRPr lang="en-US" sz="1400" b="1" dirty="0"/>
                    </a:p>
                  </a:txBody>
                  <a:tcPr marL="165059" marR="165059" marT="82530" marB="8253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 marL="165059" marR="165059" marT="82530" marB="8253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58161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D8A457A0-819F-460F-B83E-FC62DE584760}"/>
              </a:ext>
            </a:extLst>
          </p:cNvPr>
          <p:cNvSpPr txBox="1"/>
          <p:nvPr/>
        </p:nvSpPr>
        <p:spPr>
          <a:xfrm>
            <a:off x="-126609" y="106145"/>
            <a:ext cx="11887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>
                <a:latin typeface="Cooper Black"/>
              </a:rPr>
              <a:t>SMILE resources- EYFS KS1/ KS2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BD7DFD5-3755-4600-9CA5-ACA9C6BF8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722" y="6012117"/>
            <a:ext cx="810491" cy="69676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4C0D45-69EC-4D83-A0DF-6CA7B9E8E6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396" y="4927142"/>
            <a:ext cx="590550" cy="7143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CF17A11-E35A-4CC0-8097-EECF4FE388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420" y="1720998"/>
            <a:ext cx="869793" cy="6102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D3D4C82-E789-42B4-A903-17FA3F7402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546" y="2786085"/>
            <a:ext cx="534251" cy="68314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0EB189B-74CE-446E-A681-FBD903D31CF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8102" y="3828522"/>
            <a:ext cx="719138" cy="7000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9FCCF20-A183-4369-8FCC-C9561BC8E10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22137" y="694212"/>
            <a:ext cx="710478" cy="71988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750ADC9-9780-4D60-B714-C33B958972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59440" y="767768"/>
            <a:ext cx="739938" cy="64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5382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097AF062B324A95B54CC8C41EEE9D" ma:contentTypeVersion="4" ma:contentTypeDescription="Create a new document." ma:contentTypeScope="" ma:versionID="9c6ff91d0130dfc9ed7ff9ce28f6e749">
  <xsd:schema xmlns:xsd="http://www.w3.org/2001/XMLSchema" xmlns:xs="http://www.w3.org/2001/XMLSchema" xmlns:p="http://schemas.microsoft.com/office/2006/metadata/properties" xmlns:ns2="0364bf36-24c0-4990-89ce-b2c16ae8d311" targetNamespace="http://schemas.microsoft.com/office/2006/metadata/properties" ma:root="true" ma:fieldsID="eed7deaaaf1d92f7de6f85a5a0a26edb" ns2:_="">
    <xsd:import namespace="0364bf36-24c0-4990-89ce-b2c16ae8d3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64bf36-24c0-4990-89ce-b2c16ae8d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4B5E08A-E6D2-4472-B55F-91016D4B90FD}"/>
</file>

<file path=customXml/itemProps2.xml><?xml version="1.0" encoding="utf-8"?>
<ds:datastoreItem xmlns:ds="http://schemas.openxmlformats.org/officeDocument/2006/customXml" ds:itemID="{7E5C95B9-AD54-4A8B-A2A8-30E44BFD78E8}"/>
</file>

<file path=customXml/itemProps3.xml><?xml version="1.0" encoding="utf-8"?>
<ds:datastoreItem xmlns:ds="http://schemas.openxmlformats.org/officeDocument/2006/customXml" ds:itemID="{3BA54196-7BF8-448A-BF47-B74B753A8639}"/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2979</TotalTime>
  <Words>51</Words>
  <Application>Microsoft Office PowerPoint</Application>
  <PresentationFormat>Widescreen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Aharoni</vt:lpstr>
      <vt:lpstr>Arial</vt:lpstr>
      <vt:lpstr>Avenir Next LT Pro</vt:lpstr>
      <vt:lpstr>Calibri</vt:lpstr>
      <vt:lpstr>Cooper Black</vt:lpstr>
      <vt:lpstr>PrismaticVTI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Ndiaye, Alice</dc:creator>
  <cp:lastModifiedBy>Ndiaye, Alice</cp:lastModifiedBy>
  <cp:revision>109</cp:revision>
  <dcterms:created xsi:type="dcterms:W3CDTF">2021-02-03T11:52:29Z</dcterms:created>
  <dcterms:modified xsi:type="dcterms:W3CDTF">2021-03-17T10:43:44Z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0x0101004E2097AF062B324A95B54CC8C41EEE9D</vt:lpwstr>
  </property>
</Properties>
</file>