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2"/>
  </p:notesMasterIdLst>
  <p:sldIdLst>
    <p:sldId id="279" r:id="rId6"/>
    <p:sldId id="256" r:id="rId7"/>
    <p:sldId id="258" r:id="rId8"/>
    <p:sldId id="277" r:id="rId9"/>
    <p:sldId id="259" r:id="rId10"/>
    <p:sldId id="265" r:id="rId11"/>
    <p:sldId id="260" r:id="rId12"/>
    <p:sldId id="269" r:id="rId13"/>
    <p:sldId id="261" r:id="rId14"/>
    <p:sldId id="272" r:id="rId15"/>
    <p:sldId id="262" r:id="rId16"/>
    <p:sldId id="270" r:id="rId17"/>
    <p:sldId id="273" r:id="rId18"/>
    <p:sldId id="274" r:id="rId19"/>
    <p:sldId id="278" r:id="rId20"/>
    <p:sldId id="26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072" autoAdjust="0"/>
  </p:normalViewPr>
  <p:slideViewPr>
    <p:cSldViewPr snapToGrid="0">
      <p:cViewPr varScale="1">
        <p:scale>
          <a:sx n="60" d="100"/>
          <a:sy n="60" d="100"/>
        </p:scale>
        <p:origin x="1734" y="9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9B1E5C"/>
              </a:solidFill>
              <a:ln w="19050">
                <a:solidFill>
                  <a:schemeClr val="lt1"/>
                </a:solidFill>
              </a:ln>
              <a:effectLst/>
            </c:spPr>
            <c:extLst>
              <c:ext xmlns:c16="http://schemas.microsoft.com/office/drawing/2014/chart" uri="{C3380CC4-5D6E-409C-BE32-E72D297353CC}">
                <c16:uniqueId val="{00000001-F462-0B41-8F63-C0DE3E0E5F07}"/>
              </c:ext>
            </c:extLst>
          </c:dPt>
          <c:dPt>
            <c:idx val="1"/>
            <c:bubble3D val="0"/>
            <c:spPr>
              <a:solidFill>
                <a:srgbClr val="F26631"/>
              </a:solidFill>
              <a:ln w="19050">
                <a:solidFill>
                  <a:schemeClr val="lt1"/>
                </a:solidFill>
              </a:ln>
              <a:effectLst/>
            </c:spPr>
            <c:extLst>
              <c:ext xmlns:c16="http://schemas.microsoft.com/office/drawing/2014/chart" uri="{C3380CC4-5D6E-409C-BE32-E72D297353CC}">
                <c16:uniqueId val="{00000003-F462-0B41-8F63-C0DE3E0E5F07}"/>
              </c:ext>
            </c:extLst>
          </c:dPt>
          <c:dPt>
            <c:idx val="2"/>
            <c:bubble3D val="0"/>
            <c:spPr>
              <a:solidFill>
                <a:srgbClr val="009290"/>
              </a:solidFill>
              <a:ln w="19050">
                <a:solidFill>
                  <a:schemeClr val="lt1"/>
                </a:solidFill>
              </a:ln>
              <a:effectLst/>
            </c:spPr>
            <c:extLst>
              <c:ext xmlns:c16="http://schemas.microsoft.com/office/drawing/2014/chart" uri="{C3380CC4-5D6E-409C-BE32-E72D297353CC}">
                <c16:uniqueId val="{00000005-F462-0B41-8F63-C0DE3E0E5F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62-0B41-8F63-C0DE3E0E5F0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462-0B41-8F63-C0DE3E0E5F0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9B1E5C"/>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03E-A14E-9CB0-3C5889EE19FA}"/>
            </c:ext>
          </c:extLst>
        </c:ser>
        <c:ser>
          <c:idx val="1"/>
          <c:order val="1"/>
          <c:tx>
            <c:strRef>
              <c:f>Sheet1!$C$1</c:f>
              <c:strCache>
                <c:ptCount val="1"/>
                <c:pt idx="0">
                  <c:v>Series 2</c:v>
                </c:pt>
              </c:strCache>
            </c:strRef>
          </c:tx>
          <c:spPr>
            <a:solidFill>
              <a:srgbClr val="F2663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03E-A14E-9CB0-3C5889EE19FA}"/>
            </c:ext>
          </c:extLst>
        </c:ser>
        <c:ser>
          <c:idx val="2"/>
          <c:order val="2"/>
          <c:tx>
            <c:strRef>
              <c:f>Sheet1!$D$1</c:f>
              <c:strCache>
                <c:ptCount val="1"/>
                <c:pt idx="0">
                  <c:v>Series 3</c:v>
                </c:pt>
              </c:strCache>
            </c:strRef>
          </c:tx>
          <c:spPr>
            <a:solidFill>
              <a:srgbClr val="00929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03E-A14E-9CB0-3C5889EE19FA}"/>
            </c:ext>
          </c:extLst>
        </c:ser>
        <c:dLbls>
          <c:showLegendKey val="0"/>
          <c:showVal val="0"/>
          <c:showCatName val="0"/>
          <c:showSerName val="0"/>
          <c:showPercent val="0"/>
          <c:showBubbleSize val="0"/>
        </c:dLbls>
        <c:gapWidth val="219"/>
        <c:overlap val="-27"/>
        <c:axId val="515113440"/>
        <c:axId val="515111472"/>
      </c:barChart>
      <c:catAx>
        <c:axId val="5151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1472"/>
        <c:crosses val="autoZero"/>
        <c:auto val="1"/>
        <c:lblAlgn val="ctr"/>
        <c:lblOffset val="100"/>
        <c:noMultiLvlLbl val="0"/>
      </c:catAx>
      <c:valAx>
        <c:axId val="51511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image" Target="../media/image15.jpeg"/><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image" Target="../media/image15.jpeg"/><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79FE87-3D5F-431D-A0B4-AC4ECB14CDB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9C4D898-FFCE-4081-B7DC-CA0E78CFB1F4}">
      <dgm:prSet/>
      <dgm:spPr/>
      <dgm:t>
        <a:bodyPr/>
        <a:lstStyle/>
        <a:p>
          <a:pPr>
            <a:lnSpc>
              <a:spcPct val="100000"/>
            </a:lnSpc>
          </a:pPr>
          <a:r>
            <a:rPr lang="en-GB" dirty="0">
              <a:latin typeface="Arial" panose="020B0604020202020204" pitchFamily="34" charset="0"/>
              <a:cs typeface="Arial" panose="020B0604020202020204" pitchFamily="34" charset="0"/>
            </a:rPr>
            <a:t>What RSHE is and why we do it</a:t>
          </a:r>
          <a:endParaRPr lang="en-US" dirty="0">
            <a:latin typeface="Arial" panose="020B0604020202020204" pitchFamily="34" charset="0"/>
            <a:cs typeface="Arial" panose="020B0604020202020204" pitchFamily="34" charset="0"/>
          </a:endParaRPr>
        </a:p>
      </dgm:t>
    </dgm:pt>
    <dgm:pt modelId="{A78384A6-5F74-4394-8880-94525E6E6E12}" type="parTrans" cxnId="{7E87EFA7-1A5D-41B0-BB7D-DCEDD416C682}">
      <dgm:prSet/>
      <dgm:spPr/>
      <dgm:t>
        <a:bodyPr/>
        <a:lstStyle/>
        <a:p>
          <a:endParaRPr lang="en-US"/>
        </a:p>
      </dgm:t>
    </dgm:pt>
    <dgm:pt modelId="{8A21B5B0-3ADE-4DDE-9E4F-4AFCEC8AE1CF}" type="sibTrans" cxnId="{7E87EFA7-1A5D-41B0-BB7D-DCEDD416C682}">
      <dgm:prSet/>
      <dgm:spPr/>
      <dgm:t>
        <a:bodyPr/>
        <a:lstStyle/>
        <a:p>
          <a:pPr>
            <a:lnSpc>
              <a:spcPct val="100000"/>
            </a:lnSpc>
          </a:pPr>
          <a:endParaRPr lang="en-US"/>
        </a:p>
      </dgm:t>
    </dgm:pt>
    <dgm:pt modelId="{A4CB922A-623C-45C7-8B33-4FE0EBBF151C}">
      <dgm:prSet/>
      <dgm:spPr/>
      <dgm:t>
        <a:bodyPr/>
        <a:lstStyle/>
        <a:p>
          <a:pPr rtl="0">
            <a:lnSpc>
              <a:spcPct val="100000"/>
            </a:lnSpc>
          </a:pPr>
          <a:r>
            <a:rPr lang="en-GB" dirty="0">
              <a:latin typeface="Arial" panose="020B0604020202020204" pitchFamily="34" charset="0"/>
              <a:cs typeface="Arial" panose="020B0604020202020204" pitchFamily="34" charset="0"/>
            </a:rPr>
            <a:t>How we can improve RSHE</a:t>
          </a:r>
          <a:endParaRPr lang="en-US" dirty="0">
            <a:latin typeface="Arial" panose="020B0604020202020204" pitchFamily="34" charset="0"/>
            <a:cs typeface="Arial" panose="020B0604020202020204" pitchFamily="34" charset="0"/>
          </a:endParaRPr>
        </a:p>
      </dgm:t>
    </dgm:pt>
    <dgm:pt modelId="{BFA27D4E-B771-4E4B-8E2D-1C47B891844C}" type="parTrans" cxnId="{3EEA0886-985B-48B4-9393-2D4B08B69ED9}">
      <dgm:prSet/>
      <dgm:spPr/>
      <dgm:t>
        <a:bodyPr/>
        <a:lstStyle/>
        <a:p>
          <a:endParaRPr lang="en-US"/>
        </a:p>
      </dgm:t>
    </dgm:pt>
    <dgm:pt modelId="{C074BCBA-5172-4E0B-8949-BE5A325CE18A}" type="sibTrans" cxnId="{3EEA0886-985B-48B4-9393-2D4B08B69ED9}">
      <dgm:prSet/>
      <dgm:spPr/>
      <dgm:t>
        <a:bodyPr/>
        <a:lstStyle/>
        <a:p>
          <a:pPr>
            <a:lnSpc>
              <a:spcPct val="100000"/>
            </a:lnSpc>
          </a:pPr>
          <a:endParaRPr lang="en-US"/>
        </a:p>
      </dgm:t>
    </dgm:pt>
    <dgm:pt modelId="{0B2F0786-5D4B-4C66-AF0D-33A4FA23A20C}">
      <dgm:prSet/>
      <dgm:spPr/>
      <dgm:t>
        <a:bodyPr/>
        <a:lstStyle/>
        <a:p>
          <a:pPr>
            <a:lnSpc>
              <a:spcPct val="100000"/>
            </a:lnSpc>
          </a:pPr>
          <a:r>
            <a:rPr lang="en-GB" dirty="0">
              <a:latin typeface="Arial" panose="020B0604020202020204" pitchFamily="34" charset="0"/>
              <a:cs typeface="Arial" panose="020B0604020202020204" pitchFamily="34" charset="0"/>
            </a:rPr>
            <a:t>What you want to learn in RSHE</a:t>
          </a:r>
          <a:endParaRPr lang="en-US" dirty="0">
            <a:latin typeface="Arial" panose="020B0604020202020204" pitchFamily="34" charset="0"/>
            <a:cs typeface="Arial" panose="020B0604020202020204" pitchFamily="34" charset="0"/>
          </a:endParaRPr>
        </a:p>
      </dgm:t>
    </dgm:pt>
    <dgm:pt modelId="{F7A01298-F64D-4293-BCA6-D8C6B34BA995}" type="parTrans" cxnId="{4C3A5BF0-59D3-4724-BAFA-41B3EB97BC3B}">
      <dgm:prSet/>
      <dgm:spPr/>
      <dgm:t>
        <a:bodyPr/>
        <a:lstStyle/>
        <a:p>
          <a:endParaRPr lang="en-US"/>
        </a:p>
      </dgm:t>
    </dgm:pt>
    <dgm:pt modelId="{4CA06809-7134-430E-A8F3-E9169D0096C7}" type="sibTrans" cxnId="{4C3A5BF0-59D3-4724-BAFA-41B3EB97BC3B}">
      <dgm:prSet/>
      <dgm:spPr/>
      <dgm:t>
        <a:bodyPr/>
        <a:lstStyle/>
        <a:p>
          <a:endParaRPr lang="en-US"/>
        </a:p>
      </dgm:t>
    </dgm:pt>
    <dgm:pt modelId="{25CD8208-D1E8-4229-BE92-7640637EC3BC}" type="pres">
      <dgm:prSet presAssocID="{0A79FE87-3D5F-431D-A0B4-AC4ECB14CDB5}" presName="root" presStyleCnt="0">
        <dgm:presLayoutVars>
          <dgm:dir/>
          <dgm:resizeHandles val="exact"/>
        </dgm:presLayoutVars>
      </dgm:prSet>
      <dgm:spPr/>
    </dgm:pt>
    <dgm:pt modelId="{4A4BB269-420C-4D9B-9EB9-DBF959E4F63B}" type="pres">
      <dgm:prSet presAssocID="{0A79FE87-3D5F-431D-A0B4-AC4ECB14CDB5}" presName="container" presStyleCnt="0">
        <dgm:presLayoutVars>
          <dgm:dir/>
          <dgm:resizeHandles val="exact"/>
        </dgm:presLayoutVars>
      </dgm:prSet>
      <dgm:spPr/>
    </dgm:pt>
    <dgm:pt modelId="{A6E7391B-2727-4001-B701-BB8EE2F25F0B}" type="pres">
      <dgm:prSet presAssocID="{E9C4D898-FFCE-4081-B7DC-CA0E78CFB1F4}" presName="compNode" presStyleCnt="0"/>
      <dgm:spPr/>
    </dgm:pt>
    <dgm:pt modelId="{133C1BD8-A15B-4675-ABBF-6E10F11CF5B1}" type="pres">
      <dgm:prSet presAssocID="{E9C4D898-FFCE-4081-B7DC-CA0E78CFB1F4}" presName="iconBgRect" presStyleLbl="bgShp" presStyleIdx="0" presStyleCnt="3"/>
      <dgm:spPr/>
    </dgm:pt>
    <dgm:pt modelId="{D87F9BD5-5D9F-4B11-A66A-4E994D4E3561}" type="pres">
      <dgm:prSet presAssocID="{E9C4D898-FFCE-4081-B7DC-CA0E78CFB1F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Question mark with solid fill"/>
        </a:ext>
      </dgm:extLst>
    </dgm:pt>
    <dgm:pt modelId="{AD661B58-D9EA-4786-864E-FFF3DE53AA1E}" type="pres">
      <dgm:prSet presAssocID="{E9C4D898-FFCE-4081-B7DC-CA0E78CFB1F4}" presName="spaceRect" presStyleCnt="0"/>
      <dgm:spPr/>
    </dgm:pt>
    <dgm:pt modelId="{B029CC9D-C23D-4679-9851-CA80F2ED4A1E}" type="pres">
      <dgm:prSet presAssocID="{E9C4D898-FFCE-4081-B7DC-CA0E78CFB1F4}" presName="textRect" presStyleLbl="revTx" presStyleIdx="0" presStyleCnt="3">
        <dgm:presLayoutVars>
          <dgm:chMax val="1"/>
          <dgm:chPref val="1"/>
        </dgm:presLayoutVars>
      </dgm:prSet>
      <dgm:spPr/>
    </dgm:pt>
    <dgm:pt modelId="{2348BB64-D42E-40A2-918C-A53F4DAF5D87}" type="pres">
      <dgm:prSet presAssocID="{8A21B5B0-3ADE-4DDE-9E4F-4AFCEC8AE1CF}" presName="sibTrans" presStyleLbl="sibTrans2D1" presStyleIdx="0" presStyleCnt="0"/>
      <dgm:spPr/>
    </dgm:pt>
    <dgm:pt modelId="{159E7216-16C2-4D56-BE1A-1352148B464B}" type="pres">
      <dgm:prSet presAssocID="{A4CB922A-623C-45C7-8B33-4FE0EBBF151C}" presName="compNode" presStyleCnt="0"/>
      <dgm:spPr/>
    </dgm:pt>
    <dgm:pt modelId="{01AB7896-CCB6-42C3-9D1C-A9C3814F6CF3}" type="pres">
      <dgm:prSet presAssocID="{A4CB922A-623C-45C7-8B33-4FE0EBBF151C}" presName="iconBgRect" presStyleLbl="bgShp" presStyleIdx="1" presStyleCnt="3"/>
      <dgm:spPr/>
    </dgm:pt>
    <dgm:pt modelId="{BAE59399-C043-46E1-83A9-8B71EAC34A6C}" type="pres">
      <dgm:prSet presAssocID="{A4CB922A-623C-45C7-8B33-4FE0EBBF151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miling with hearts face outline with solid fill"/>
        </a:ext>
      </dgm:extLst>
    </dgm:pt>
    <dgm:pt modelId="{88DCE3D8-AD07-496A-A682-89D0105C083D}" type="pres">
      <dgm:prSet presAssocID="{A4CB922A-623C-45C7-8B33-4FE0EBBF151C}" presName="spaceRect" presStyleCnt="0"/>
      <dgm:spPr/>
    </dgm:pt>
    <dgm:pt modelId="{53611B90-067D-40C8-B40A-DC5B820438BA}" type="pres">
      <dgm:prSet presAssocID="{A4CB922A-623C-45C7-8B33-4FE0EBBF151C}" presName="textRect" presStyleLbl="revTx" presStyleIdx="1" presStyleCnt="3">
        <dgm:presLayoutVars>
          <dgm:chMax val="1"/>
          <dgm:chPref val="1"/>
        </dgm:presLayoutVars>
      </dgm:prSet>
      <dgm:spPr/>
    </dgm:pt>
    <dgm:pt modelId="{5B67B3E9-BDBF-461A-9A84-94A229AA2B6A}" type="pres">
      <dgm:prSet presAssocID="{C074BCBA-5172-4E0B-8949-BE5A325CE18A}" presName="sibTrans" presStyleLbl="sibTrans2D1" presStyleIdx="0" presStyleCnt="0"/>
      <dgm:spPr/>
    </dgm:pt>
    <dgm:pt modelId="{649F6E62-B6FA-449E-A1DA-D4337EAB9EA8}" type="pres">
      <dgm:prSet presAssocID="{0B2F0786-5D4B-4C66-AF0D-33A4FA23A20C}" presName="compNode" presStyleCnt="0"/>
      <dgm:spPr/>
    </dgm:pt>
    <dgm:pt modelId="{42569764-FFAC-4825-8F49-4A3921F9683D}" type="pres">
      <dgm:prSet presAssocID="{0B2F0786-5D4B-4C66-AF0D-33A4FA23A20C}" presName="iconBgRect" presStyleLbl="bgShp" presStyleIdx="2" presStyleCnt="3"/>
      <dgm:spPr/>
    </dgm:pt>
    <dgm:pt modelId="{EAD25259-45AE-41C3-841C-E4E90FCC93EB}" type="pres">
      <dgm:prSet presAssocID="{0B2F0786-5D4B-4C66-AF0D-33A4FA23A2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eers with solid fill"/>
        </a:ext>
      </dgm:extLst>
    </dgm:pt>
    <dgm:pt modelId="{AD12C3B1-54D1-47AF-AA93-A65546BD6906}" type="pres">
      <dgm:prSet presAssocID="{0B2F0786-5D4B-4C66-AF0D-33A4FA23A20C}" presName="spaceRect" presStyleCnt="0"/>
      <dgm:spPr/>
    </dgm:pt>
    <dgm:pt modelId="{46CB82CE-9B0B-4FF7-8B8F-E61B465FC388}" type="pres">
      <dgm:prSet presAssocID="{0B2F0786-5D4B-4C66-AF0D-33A4FA23A20C}" presName="textRect" presStyleLbl="revTx" presStyleIdx="2" presStyleCnt="3">
        <dgm:presLayoutVars>
          <dgm:chMax val="1"/>
          <dgm:chPref val="1"/>
        </dgm:presLayoutVars>
      </dgm:prSet>
      <dgm:spPr/>
    </dgm:pt>
  </dgm:ptLst>
  <dgm:cxnLst>
    <dgm:cxn modelId="{EEEA5A02-0092-4713-8741-056886573A9A}" type="presOf" srcId="{8A21B5B0-3ADE-4DDE-9E4F-4AFCEC8AE1CF}" destId="{2348BB64-D42E-40A2-918C-A53F4DAF5D87}" srcOrd="0" destOrd="0" presId="urn:microsoft.com/office/officeart/2018/2/layout/IconCircleList"/>
    <dgm:cxn modelId="{0B2E7E07-6856-4562-9E97-03FD2689BED8}" type="presOf" srcId="{E9C4D898-FFCE-4081-B7DC-CA0E78CFB1F4}" destId="{B029CC9D-C23D-4679-9851-CA80F2ED4A1E}" srcOrd="0" destOrd="0" presId="urn:microsoft.com/office/officeart/2018/2/layout/IconCircleList"/>
    <dgm:cxn modelId="{3EEA0886-985B-48B4-9393-2D4B08B69ED9}" srcId="{0A79FE87-3D5F-431D-A0B4-AC4ECB14CDB5}" destId="{A4CB922A-623C-45C7-8B33-4FE0EBBF151C}" srcOrd="1" destOrd="0" parTransId="{BFA27D4E-B771-4E4B-8E2D-1C47B891844C}" sibTransId="{C074BCBA-5172-4E0B-8949-BE5A325CE18A}"/>
    <dgm:cxn modelId="{E38C9194-C8E9-44EE-8EFF-9FFD17B5539B}" type="presOf" srcId="{0B2F0786-5D4B-4C66-AF0D-33A4FA23A20C}" destId="{46CB82CE-9B0B-4FF7-8B8F-E61B465FC388}" srcOrd="0" destOrd="0" presId="urn:microsoft.com/office/officeart/2018/2/layout/IconCircleList"/>
    <dgm:cxn modelId="{AC40E19A-5307-4211-9625-DAAFF8B19A9A}" type="presOf" srcId="{C074BCBA-5172-4E0B-8949-BE5A325CE18A}" destId="{5B67B3E9-BDBF-461A-9A84-94A229AA2B6A}" srcOrd="0" destOrd="0" presId="urn:microsoft.com/office/officeart/2018/2/layout/IconCircleList"/>
    <dgm:cxn modelId="{7E87EFA7-1A5D-41B0-BB7D-DCEDD416C682}" srcId="{0A79FE87-3D5F-431D-A0B4-AC4ECB14CDB5}" destId="{E9C4D898-FFCE-4081-B7DC-CA0E78CFB1F4}" srcOrd="0" destOrd="0" parTransId="{A78384A6-5F74-4394-8880-94525E6E6E12}" sibTransId="{8A21B5B0-3ADE-4DDE-9E4F-4AFCEC8AE1CF}"/>
    <dgm:cxn modelId="{C91C74B6-6B17-43C9-8E41-9BAB92ECCFF8}" type="presOf" srcId="{0A79FE87-3D5F-431D-A0B4-AC4ECB14CDB5}" destId="{25CD8208-D1E8-4229-BE92-7640637EC3BC}" srcOrd="0" destOrd="0" presId="urn:microsoft.com/office/officeart/2018/2/layout/IconCircleList"/>
    <dgm:cxn modelId="{637CA4E6-56F9-4E16-B5CB-4BE9EE3C8484}" type="presOf" srcId="{A4CB922A-623C-45C7-8B33-4FE0EBBF151C}" destId="{53611B90-067D-40C8-B40A-DC5B820438BA}" srcOrd="0" destOrd="0" presId="urn:microsoft.com/office/officeart/2018/2/layout/IconCircleList"/>
    <dgm:cxn modelId="{4C3A5BF0-59D3-4724-BAFA-41B3EB97BC3B}" srcId="{0A79FE87-3D5F-431D-A0B4-AC4ECB14CDB5}" destId="{0B2F0786-5D4B-4C66-AF0D-33A4FA23A20C}" srcOrd="2" destOrd="0" parTransId="{F7A01298-F64D-4293-BCA6-D8C6B34BA995}" sibTransId="{4CA06809-7134-430E-A8F3-E9169D0096C7}"/>
    <dgm:cxn modelId="{27AE7177-E686-42BB-860A-C4D949C56197}" type="presParOf" srcId="{25CD8208-D1E8-4229-BE92-7640637EC3BC}" destId="{4A4BB269-420C-4D9B-9EB9-DBF959E4F63B}" srcOrd="0" destOrd="0" presId="urn:microsoft.com/office/officeart/2018/2/layout/IconCircleList"/>
    <dgm:cxn modelId="{86BBB62C-B28A-4AFD-BCB7-384A56CD13E1}" type="presParOf" srcId="{4A4BB269-420C-4D9B-9EB9-DBF959E4F63B}" destId="{A6E7391B-2727-4001-B701-BB8EE2F25F0B}" srcOrd="0" destOrd="0" presId="urn:microsoft.com/office/officeart/2018/2/layout/IconCircleList"/>
    <dgm:cxn modelId="{EAC8E54E-6F29-44E1-B2AA-22706638D4A5}" type="presParOf" srcId="{A6E7391B-2727-4001-B701-BB8EE2F25F0B}" destId="{133C1BD8-A15B-4675-ABBF-6E10F11CF5B1}" srcOrd="0" destOrd="0" presId="urn:microsoft.com/office/officeart/2018/2/layout/IconCircleList"/>
    <dgm:cxn modelId="{E27A99AD-7BF1-4F9E-9438-D6CBB00E3A36}" type="presParOf" srcId="{A6E7391B-2727-4001-B701-BB8EE2F25F0B}" destId="{D87F9BD5-5D9F-4B11-A66A-4E994D4E3561}" srcOrd="1" destOrd="0" presId="urn:microsoft.com/office/officeart/2018/2/layout/IconCircleList"/>
    <dgm:cxn modelId="{0DDA87EA-43F5-4EC9-A2C1-ADBEADEC0B7A}" type="presParOf" srcId="{A6E7391B-2727-4001-B701-BB8EE2F25F0B}" destId="{AD661B58-D9EA-4786-864E-FFF3DE53AA1E}" srcOrd="2" destOrd="0" presId="urn:microsoft.com/office/officeart/2018/2/layout/IconCircleList"/>
    <dgm:cxn modelId="{AFF23F52-4B46-44FC-99F9-A3E8DA44CB8B}" type="presParOf" srcId="{A6E7391B-2727-4001-B701-BB8EE2F25F0B}" destId="{B029CC9D-C23D-4679-9851-CA80F2ED4A1E}" srcOrd="3" destOrd="0" presId="urn:microsoft.com/office/officeart/2018/2/layout/IconCircleList"/>
    <dgm:cxn modelId="{732B15F5-79D5-4104-B2C5-7918E76141A4}" type="presParOf" srcId="{4A4BB269-420C-4D9B-9EB9-DBF959E4F63B}" destId="{2348BB64-D42E-40A2-918C-A53F4DAF5D87}" srcOrd="1" destOrd="0" presId="urn:microsoft.com/office/officeart/2018/2/layout/IconCircleList"/>
    <dgm:cxn modelId="{5165971E-8FBF-4D47-A6A1-0D45C7DA71B2}" type="presParOf" srcId="{4A4BB269-420C-4D9B-9EB9-DBF959E4F63B}" destId="{159E7216-16C2-4D56-BE1A-1352148B464B}" srcOrd="2" destOrd="0" presId="urn:microsoft.com/office/officeart/2018/2/layout/IconCircleList"/>
    <dgm:cxn modelId="{C94E60C7-7533-44B4-8AC8-72FEB5BB6F82}" type="presParOf" srcId="{159E7216-16C2-4D56-BE1A-1352148B464B}" destId="{01AB7896-CCB6-42C3-9D1C-A9C3814F6CF3}" srcOrd="0" destOrd="0" presId="urn:microsoft.com/office/officeart/2018/2/layout/IconCircleList"/>
    <dgm:cxn modelId="{C3DB0805-B968-483B-9574-FE1964C08963}" type="presParOf" srcId="{159E7216-16C2-4D56-BE1A-1352148B464B}" destId="{BAE59399-C043-46E1-83A9-8B71EAC34A6C}" srcOrd="1" destOrd="0" presId="urn:microsoft.com/office/officeart/2018/2/layout/IconCircleList"/>
    <dgm:cxn modelId="{588AD02F-56DB-4E63-B8B5-6DD6DBDB404D}" type="presParOf" srcId="{159E7216-16C2-4D56-BE1A-1352148B464B}" destId="{88DCE3D8-AD07-496A-A682-89D0105C083D}" srcOrd="2" destOrd="0" presId="urn:microsoft.com/office/officeart/2018/2/layout/IconCircleList"/>
    <dgm:cxn modelId="{431A44A8-E541-46DC-BFD4-D7A50145DA0F}" type="presParOf" srcId="{159E7216-16C2-4D56-BE1A-1352148B464B}" destId="{53611B90-067D-40C8-B40A-DC5B820438BA}" srcOrd="3" destOrd="0" presId="urn:microsoft.com/office/officeart/2018/2/layout/IconCircleList"/>
    <dgm:cxn modelId="{8BFA2749-8433-4BF6-80DF-679CCF9AB47D}" type="presParOf" srcId="{4A4BB269-420C-4D9B-9EB9-DBF959E4F63B}" destId="{5B67B3E9-BDBF-461A-9A84-94A229AA2B6A}" srcOrd="3" destOrd="0" presId="urn:microsoft.com/office/officeart/2018/2/layout/IconCircleList"/>
    <dgm:cxn modelId="{930D3BC3-4FF3-4148-857D-021C14F0FA41}" type="presParOf" srcId="{4A4BB269-420C-4D9B-9EB9-DBF959E4F63B}" destId="{649F6E62-B6FA-449E-A1DA-D4337EAB9EA8}" srcOrd="4" destOrd="0" presId="urn:microsoft.com/office/officeart/2018/2/layout/IconCircleList"/>
    <dgm:cxn modelId="{A8F063A9-4B54-4078-86F4-496C5DD3763C}" type="presParOf" srcId="{649F6E62-B6FA-449E-A1DA-D4337EAB9EA8}" destId="{42569764-FFAC-4825-8F49-4A3921F9683D}" srcOrd="0" destOrd="0" presId="urn:microsoft.com/office/officeart/2018/2/layout/IconCircleList"/>
    <dgm:cxn modelId="{E1F48D2E-2F4C-4DAD-81FE-A31262C397A5}" type="presParOf" srcId="{649F6E62-B6FA-449E-A1DA-D4337EAB9EA8}" destId="{EAD25259-45AE-41C3-841C-E4E90FCC93EB}" srcOrd="1" destOrd="0" presId="urn:microsoft.com/office/officeart/2018/2/layout/IconCircleList"/>
    <dgm:cxn modelId="{DFD15DC5-2CBF-4BBE-A4F7-677942FBDEE6}" type="presParOf" srcId="{649F6E62-B6FA-449E-A1DA-D4337EAB9EA8}" destId="{AD12C3B1-54D1-47AF-AA93-A65546BD6906}" srcOrd="2" destOrd="0" presId="urn:microsoft.com/office/officeart/2018/2/layout/IconCircleList"/>
    <dgm:cxn modelId="{6884F4D0-6D0E-4C3C-839D-338683227848}" type="presParOf" srcId="{649F6E62-B6FA-449E-A1DA-D4337EAB9EA8}" destId="{46CB82CE-9B0B-4FF7-8B8F-E61B465FC38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CB3AF7-EFFF-4AB2-9A66-D828BE417B62}" type="doc">
      <dgm:prSet loTypeId="urn:microsoft.com/office/officeart/2005/8/layout/chart3" loCatId="relationship" qsTypeId="urn:microsoft.com/office/officeart/2005/8/quickstyle/simple1" qsCatId="simple" csTypeId="urn:microsoft.com/office/officeart/2005/8/colors/accent1_2" csCatId="accent1" phldr="1"/>
      <dgm:spPr/>
    </dgm:pt>
    <dgm:pt modelId="{8320B16C-C13C-4305-B651-CFE7370110F6}">
      <dgm:prSet phldrT="[Text]"/>
      <dgm:spPr/>
      <dgm:t>
        <a:bodyPr/>
        <a:lstStyle/>
        <a:p>
          <a:r>
            <a:rPr lang="en-GB" dirty="0">
              <a:latin typeface="Arial" panose="020B0604020202020204" pitchFamily="34" charset="0"/>
              <a:cs typeface="Arial" panose="020B0604020202020204" pitchFamily="34" charset="0"/>
            </a:rPr>
            <a:t>Families</a:t>
          </a:r>
        </a:p>
      </dgm:t>
    </dgm:pt>
    <dgm:pt modelId="{4930662F-4815-4644-BE3F-02546EF2561A}" type="parTrans" cxnId="{53F545E2-6950-46B2-A337-7C2FB5914B4D}">
      <dgm:prSet/>
      <dgm:spPr/>
      <dgm:t>
        <a:bodyPr/>
        <a:lstStyle/>
        <a:p>
          <a:endParaRPr lang="en-GB"/>
        </a:p>
      </dgm:t>
    </dgm:pt>
    <dgm:pt modelId="{9839F199-04C7-4030-9850-F8AE46F7513D}" type="sibTrans" cxnId="{53F545E2-6950-46B2-A337-7C2FB5914B4D}">
      <dgm:prSet/>
      <dgm:spPr/>
      <dgm:t>
        <a:bodyPr/>
        <a:lstStyle/>
        <a:p>
          <a:endParaRPr lang="en-GB"/>
        </a:p>
      </dgm:t>
    </dgm:pt>
    <dgm:pt modelId="{C0CE7E0B-6E92-411B-8354-70E486850EDA}">
      <dgm:prSet phldrT="[Text]"/>
      <dgm:spPr/>
      <dgm:t>
        <a:bodyPr/>
        <a:lstStyle/>
        <a:p>
          <a:r>
            <a:rPr lang="en-GB" dirty="0">
              <a:latin typeface="Arial" panose="020B0604020202020204" pitchFamily="34" charset="0"/>
              <a:cs typeface="Arial" panose="020B0604020202020204" pitchFamily="34" charset="0"/>
            </a:rPr>
            <a:t>Friendships</a:t>
          </a:r>
        </a:p>
      </dgm:t>
    </dgm:pt>
    <dgm:pt modelId="{47AFACE9-0EBB-4A4B-83E9-9933CDA71A9D}" type="parTrans" cxnId="{A8C81744-EC00-43D3-B32C-7986762184A1}">
      <dgm:prSet/>
      <dgm:spPr/>
      <dgm:t>
        <a:bodyPr/>
        <a:lstStyle/>
        <a:p>
          <a:endParaRPr lang="en-GB"/>
        </a:p>
      </dgm:t>
    </dgm:pt>
    <dgm:pt modelId="{58B82F72-4355-4563-888A-1F1D8A5FF3C3}" type="sibTrans" cxnId="{A8C81744-EC00-43D3-B32C-7986762184A1}">
      <dgm:prSet/>
      <dgm:spPr/>
      <dgm:t>
        <a:bodyPr/>
        <a:lstStyle/>
        <a:p>
          <a:endParaRPr lang="en-GB"/>
        </a:p>
      </dgm:t>
    </dgm:pt>
    <dgm:pt modelId="{BE37C909-EAB4-4DF6-BA4B-0EC47855CE15}">
      <dgm:prSet phldrT="[Text]"/>
      <dgm:spPr/>
      <dgm:t>
        <a:bodyPr/>
        <a:lstStyle/>
        <a:p>
          <a:r>
            <a:rPr lang="en-GB" dirty="0">
              <a:latin typeface="Arial" panose="020B0604020202020204" pitchFamily="34" charset="0"/>
              <a:cs typeface="Arial" panose="020B0604020202020204" pitchFamily="34" charset="0"/>
            </a:rPr>
            <a:t>Being safe online</a:t>
          </a:r>
        </a:p>
      </dgm:t>
    </dgm:pt>
    <dgm:pt modelId="{22604202-E319-44BE-97E9-6011FD091697}" type="parTrans" cxnId="{AD593D7A-B198-4474-B8C6-F24B1BF1F4E0}">
      <dgm:prSet/>
      <dgm:spPr/>
      <dgm:t>
        <a:bodyPr/>
        <a:lstStyle/>
        <a:p>
          <a:endParaRPr lang="en-GB"/>
        </a:p>
      </dgm:t>
    </dgm:pt>
    <dgm:pt modelId="{4478E51B-426C-4B3F-B140-3B388E335E35}" type="sibTrans" cxnId="{AD593D7A-B198-4474-B8C6-F24B1BF1F4E0}">
      <dgm:prSet/>
      <dgm:spPr/>
      <dgm:t>
        <a:bodyPr/>
        <a:lstStyle/>
        <a:p>
          <a:endParaRPr lang="en-GB"/>
        </a:p>
      </dgm:t>
    </dgm:pt>
    <dgm:pt modelId="{8E5E143E-691E-4D58-A15E-BAAA50153E4E}">
      <dgm:prSet phldrT="[Text]"/>
      <dgm:spPr/>
      <dgm:t>
        <a:bodyPr/>
        <a:lstStyle/>
        <a:p>
          <a:r>
            <a:rPr lang="en-GB" dirty="0">
              <a:latin typeface="Arial" panose="020B0604020202020204" pitchFamily="34" charset="0"/>
              <a:cs typeface="Arial" panose="020B0604020202020204" pitchFamily="34" charset="0"/>
            </a:rPr>
            <a:t>And more!</a:t>
          </a:r>
        </a:p>
      </dgm:t>
    </dgm:pt>
    <dgm:pt modelId="{C9129E92-B4B2-4EEC-BFD9-60F32896E5B3}" type="parTrans" cxnId="{5C94D1D0-B074-4378-9EFA-1C98E5D8A105}">
      <dgm:prSet/>
      <dgm:spPr/>
      <dgm:t>
        <a:bodyPr/>
        <a:lstStyle/>
        <a:p>
          <a:endParaRPr lang="en-GB"/>
        </a:p>
      </dgm:t>
    </dgm:pt>
    <dgm:pt modelId="{DCAB1AE4-94A9-4D78-BB30-4F50F74C6EBC}" type="sibTrans" cxnId="{5C94D1D0-B074-4378-9EFA-1C98E5D8A105}">
      <dgm:prSet/>
      <dgm:spPr/>
      <dgm:t>
        <a:bodyPr/>
        <a:lstStyle/>
        <a:p>
          <a:endParaRPr lang="en-GB"/>
        </a:p>
      </dgm:t>
    </dgm:pt>
    <dgm:pt modelId="{7153DA4C-672C-459D-94B3-8E0A9CF7D0FE}">
      <dgm:prSet phldrT="[Text]"/>
      <dgm:spPr/>
      <dgm:t>
        <a:bodyPr/>
        <a:lstStyle/>
        <a:p>
          <a:r>
            <a:rPr lang="en-GB" dirty="0">
              <a:latin typeface="Arial" panose="020B0604020202020204" pitchFamily="34" charset="0"/>
              <a:cs typeface="Arial" panose="020B0604020202020204" pitchFamily="34" charset="0"/>
            </a:rPr>
            <a:t>Growing up</a:t>
          </a:r>
        </a:p>
      </dgm:t>
    </dgm:pt>
    <dgm:pt modelId="{8A087272-E49E-4CCD-9E38-8FE20BFBEAEF}" type="parTrans" cxnId="{D02D0E1A-CF77-4F3A-9E06-69B38240E002}">
      <dgm:prSet/>
      <dgm:spPr/>
      <dgm:t>
        <a:bodyPr/>
        <a:lstStyle/>
        <a:p>
          <a:endParaRPr lang="en-GB"/>
        </a:p>
      </dgm:t>
    </dgm:pt>
    <dgm:pt modelId="{0F1D0419-29EC-426D-8010-0F3F2038EEDB}" type="sibTrans" cxnId="{D02D0E1A-CF77-4F3A-9E06-69B38240E002}">
      <dgm:prSet/>
      <dgm:spPr/>
      <dgm:t>
        <a:bodyPr/>
        <a:lstStyle/>
        <a:p>
          <a:endParaRPr lang="en-GB"/>
        </a:p>
      </dgm:t>
    </dgm:pt>
    <dgm:pt modelId="{FD1C6EC9-0D35-482F-9B97-351FC52BEFCF}">
      <dgm:prSet phldrT="[Text]"/>
      <dgm:spPr/>
      <dgm:t>
        <a:bodyPr/>
        <a:lstStyle/>
        <a:p>
          <a:endParaRPr lang="en-GB" dirty="0"/>
        </a:p>
      </dgm:t>
    </dgm:pt>
    <dgm:pt modelId="{B804E843-8539-4DDE-9DAD-472F7020ED1A}" type="parTrans" cxnId="{446A1281-B817-4E8B-A560-A21D64AF88C9}">
      <dgm:prSet/>
      <dgm:spPr/>
      <dgm:t>
        <a:bodyPr/>
        <a:lstStyle/>
        <a:p>
          <a:endParaRPr lang="en-GB"/>
        </a:p>
      </dgm:t>
    </dgm:pt>
    <dgm:pt modelId="{CCE54B94-8628-467E-B395-B9B82A514975}" type="sibTrans" cxnId="{446A1281-B817-4E8B-A560-A21D64AF88C9}">
      <dgm:prSet/>
      <dgm:spPr/>
      <dgm:t>
        <a:bodyPr/>
        <a:lstStyle/>
        <a:p>
          <a:endParaRPr lang="en-GB"/>
        </a:p>
      </dgm:t>
    </dgm:pt>
    <dgm:pt modelId="{4319DC92-3111-463F-89C0-0FD693C345BF}">
      <dgm:prSet phldrT="[Text]"/>
      <dgm:spPr/>
      <dgm:t>
        <a:bodyPr/>
        <a:lstStyle/>
        <a:p>
          <a:r>
            <a:rPr lang="en-GB" dirty="0">
              <a:latin typeface="Arial" panose="020B0604020202020204" pitchFamily="34" charset="0"/>
              <a:cs typeface="Arial" panose="020B0604020202020204" pitchFamily="34" charset="0"/>
            </a:rPr>
            <a:t>First Aid</a:t>
          </a:r>
        </a:p>
      </dgm:t>
    </dgm:pt>
    <dgm:pt modelId="{F564CF40-61C1-4F98-B9E8-02428534E499}" type="parTrans" cxnId="{0CEB2141-683B-4D87-ABF6-CA571A1F7759}">
      <dgm:prSet/>
      <dgm:spPr/>
      <dgm:t>
        <a:bodyPr/>
        <a:lstStyle/>
        <a:p>
          <a:endParaRPr lang="en-GB"/>
        </a:p>
      </dgm:t>
    </dgm:pt>
    <dgm:pt modelId="{F8243AC6-0D8A-478B-BBB2-A9EFD1417921}" type="sibTrans" cxnId="{0CEB2141-683B-4D87-ABF6-CA571A1F7759}">
      <dgm:prSet/>
      <dgm:spPr/>
      <dgm:t>
        <a:bodyPr/>
        <a:lstStyle/>
        <a:p>
          <a:endParaRPr lang="en-GB"/>
        </a:p>
      </dgm:t>
    </dgm:pt>
    <dgm:pt modelId="{D5760F51-7A86-48EC-A68A-6943AA5E6B65}">
      <dgm:prSet phldrT="[Text]"/>
      <dgm:spPr/>
      <dgm:t>
        <a:bodyPr/>
        <a:lstStyle/>
        <a:p>
          <a:r>
            <a:rPr lang="en-GB" dirty="0">
              <a:latin typeface="Arial" panose="020B0604020202020204" pitchFamily="34" charset="0"/>
              <a:cs typeface="Arial" panose="020B0604020202020204" pitchFamily="34" charset="0"/>
            </a:rPr>
            <a:t>Feelings</a:t>
          </a:r>
        </a:p>
      </dgm:t>
    </dgm:pt>
    <dgm:pt modelId="{AB22A95B-E48F-4B43-B79A-A827772D0A20}" type="parTrans" cxnId="{A4E49E2B-10B3-4F3A-97D4-BD279A2EEE32}">
      <dgm:prSet/>
      <dgm:spPr/>
      <dgm:t>
        <a:bodyPr/>
        <a:lstStyle/>
        <a:p>
          <a:endParaRPr lang="en-GB"/>
        </a:p>
      </dgm:t>
    </dgm:pt>
    <dgm:pt modelId="{D95FE8E9-1B6F-44A6-AE5B-55E26730DFE5}" type="sibTrans" cxnId="{A4E49E2B-10B3-4F3A-97D4-BD279A2EEE32}">
      <dgm:prSet/>
      <dgm:spPr/>
      <dgm:t>
        <a:bodyPr/>
        <a:lstStyle/>
        <a:p>
          <a:endParaRPr lang="en-GB"/>
        </a:p>
      </dgm:t>
    </dgm:pt>
    <dgm:pt modelId="{BCEF029B-E89B-469A-AB24-36DD1593BFA3}" type="pres">
      <dgm:prSet presAssocID="{1CCB3AF7-EFFF-4AB2-9A66-D828BE417B62}" presName="compositeShape" presStyleCnt="0">
        <dgm:presLayoutVars>
          <dgm:chMax val="7"/>
          <dgm:dir/>
          <dgm:resizeHandles val="exact"/>
        </dgm:presLayoutVars>
      </dgm:prSet>
      <dgm:spPr/>
    </dgm:pt>
    <dgm:pt modelId="{F8466EDD-D946-4ADF-B334-E70AA1DE5F86}" type="pres">
      <dgm:prSet presAssocID="{1CCB3AF7-EFFF-4AB2-9A66-D828BE417B62}" presName="wedge1" presStyleLbl="node1" presStyleIdx="0" presStyleCnt="7" custLinFactNeighborX="382" custLinFactNeighborY="1"/>
      <dgm:spPr/>
    </dgm:pt>
    <dgm:pt modelId="{28300BDF-8C23-417C-BA82-B17B54184F00}" type="pres">
      <dgm:prSet presAssocID="{1CCB3AF7-EFFF-4AB2-9A66-D828BE417B62}" presName="wedge1Tx" presStyleLbl="node1" presStyleIdx="0" presStyleCnt="7">
        <dgm:presLayoutVars>
          <dgm:chMax val="0"/>
          <dgm:chPref val="0"/>
          <dgm:bulletEnabled val="1"/>
        </dgm:presLayoutVars>
      </dgm:prSet>
      <dgm:spPr/>
    </dgm:pt>
    <dgm:pt modelId="{B19E05CA-C6F0-45BA-95C8-807880ED6CB4}" type="pres">
      <dgm:prSet presAssocID="{1CCB3AF7-EFFF-4AB2-9A66-D828BE417B62}" presName="wedge2" presStyleLbl="node1" presStyleIdx="1" presStyleCnt="7" custLinFactNeighborX="5791" custLinFactNeighborY="312"/>
      <dgm:spPr/>
    </dgm:pt>
    <dgm:pt modelId="{C2F7467E-13C1-46FA-9A47-04BC94844BE0}" type="pres">
      <dgm:prSet presAssocID="{1CCB3AF7-EFFF-4AB2-9A66-D828BE417B62}" presName="wedge2Tx" presStyleLbl="node1" presStyleIdx="1" presStyleCnt="7">
        <dgm:presLayoutVars>
          <dgm:chMax val="0"/>
          <dgm:chPref val="0"/>
          <dgm:bulletEnabled val="1"/>
        </dgm:presLayoutVars>
      </dgm:prSet>
      <dgm:spPr/>
    </dgm:pt>
    <dgm:pt modelId="{41FF6DF1-B899-4CDE-96EF-EB8451F84F80}" type="pres">
      <dgm:prSet presAssocID="{1CCB3AF7-EFFF-4AB2-9A66-D828BE417B62}" presName="wedge3" presStyleLbl="node1" presStyleIdx="2" presStyleCnt="7" custLinFactNeighborX="5163" custLinFactNeighborY="5323"/>
      <dgm:spPr/>
    </dgm:pt>
    <dgm:pt modelId="{7B30C496-A52F-4D78-B60D-B3BCFA9AF052}" type="pres">
      <dgm:prSet presAssocID="{1CCB3AF7-EFFF-4AB2-9A66-D828BE417B62}" presName="wedge3Tx" presStyleLbl="node1" presStyleIdx="2" presStyleCnt="7">
        <dgm:presLayoutVars>
          <dgm:chMax val="0"/>
          <dgm:chPref val="0"/>
          <dgm:bulletEnabled val="1"/>
        </dgm:presLayoutVars>
      </dgm:prSet>
      <dgm:spPr/>
    </dgm:pt>
    <dgm:pt modelId="{6C7EF054-275A-4854-BC20-8C12D0CB9A71}" type="pres">
      <dgm:prSet presAssocID="{1CCB3AF7-EFFF-4AB2-9A66-D828BE417B62}" presName="wedge4" presStyleLbl="node1" presStyleIdx="3" presStyleCnt="7" custLinFactNeighborX="-382" custLinFactNeighborY="7863"/>
      <dgm:spPr/>
    </dgm:pt>
    <dgm:pt modelId="{89E5E589-D981-45E9-9B5D-04466E69B29E}" type="pres">
      <dgm:prSet presAssocID="{1CCB3AF7-EFFF-4AB2-9A66-D828BE417B62}" presName="wedge4Tx" presStyleLbl="node1" presStyleIdx="3" presStyleCnt="7">
        <dgm:presLayoutVars>
          <dgm:chMax val="0"/>
          <dgm:chPref val="0"/>
          <dgm:bulletEnabled val="1"/>
        </dgm:presLayoutVars>
      </dgm:prSet>
      <dgm:spPr/>
    </dgm:pt>
    <dgm:pt modelId="{490102CC-CD98-4424-9D2C-28D1EF7B49E2}" type="pres">
      <dgm:prSet presAssocID="{1CCB3AF7-EFFF-4AB2-9A66-D828BE417B62}" presName="wedge5" presStyleLbl="node1" presStyleIdx="4" presStyleCnt="7" custLinFactNeighborX="-6278" custLinFactNeighborY="5323"/>
      <dgm:spPr/>
    </dgm:pt>
    <dgm:pt modelId="{63306B48-EFEA-4556-800A-683EC6EA3635}" type="pres">
      <dgm:prSet presAssocID="{1CCB3AF7-EFFF-4AB2-9A66-D828BE417B62}" presName="wedge5Tx" presStyleLbl="node1" presStyleIdx="4" presStyleCnt="7">
        <dgm:presLayoutVars>
          <dgm:chMax val="0"/>
          <dgm:chPref val="0"/>
          <dgm:bulletEnabled val="1"/>
        </dgm:presLayoutVars>
      </dgm:prSet>
      <dgm:spPr/>
    </dgm:pt>
    <dgm:pt modelId="{428DCD33-38CE-49B5-859D-24FE5442FA14}" type="pres">
      <dgm:prSet presAssocID="{1CCB3AF7-EFFF-4AB2-9A66-D828BE417B62}" presName="wedge6" presStyleLbl="node1" presStyleIdx="5" presStyleCnt="7" custLinFactNeighborX="-7847" custLinFactNeighborY="922"/>
      <dgm:spPr/>
    </dgm:pt>
    <dgm:pt modelId="{1B078524-2EC0-4942-8D13-FBDD7366C249}" type="pres">
      <dgm:prSet presAssocID="{1CCB3AF7-EFFF-4AB2-9A66-D828BE417B62}" presName="wedge6Tx" presStyleLbl="node1" presStyleIdx="5" presStyleCnt="7">
        <dgm:presLayoutVars>
          <dgm:chMax val="0"/>
          <dgm:chPref val="0"/>
          <dgm:bulletEnabled val="1"/>
        </dgm:presLayoutVars>
      </dgm:prSet>
      <dgm:spPr/>
    </dgm:pt>
    <dgm:pt modelId="{D00763F0-3AB7-46A2-BC53-CBAB0ECB84F6}" type="pres">
      <dgm:prSet presAssocID="{1CCB3AF7-EFFF-4AB2-9A66-D828BE417B62}" presName="wedge7" presStyleLbl="node1" presStyleIdx="6" presStyleCnt="7" custLinFactNeighborX="-3453" custLinFactNeighborY="-5650"/>
      <dgm:spPr/>
    </dgm:pt>
    <dgm:pt modelId="{8CE7C488-9713-46B5-AC3C-4D5AFB5AEEAB}" type="pres">
      <dgm:prSet presAssocID="{1CCB3AF7-EFFF-4AB2-9A66-D828BE417B62}" presName="wedge7Tx" presStyleLbl="node1" presStyleIdx="6" presStyleCnt="7">
        <dgm:presLayoutVars>
          <dgm:chMax val="0"/>
          <dgm:chPref val="0"/>
          <dgm:bulletEnabled val="1"/>
        </dgm:presLayoutVars>
      </dgm:prSet>
      <dgm:spPr/>
    </dgm:pt>
  </dgm:ptLst>
  <dgm:cxnLst>
    <dgm:cxn modelId="{ADCD2E0D-0BFC-4D0B-BD75-2CE967139466}" type="presOf" srcId="{4319DC92-3111-463F-89C0-0FD693C345BF}" destId="{428DCD33-38CE-49B5-859D-24FE5442FA14}" srcOrd="0" destOrd="0" presId="urn:microsoft.com/office/officeart/2005/8/layout/chart3"/>
    <dgm:cxn modelId="{DBB2FF15-01B1-4D85-BAA9-194CA9AB0357}" type="presOf" srcId="{C0CE7E0B-6E92-411B-8354-70E486850EDA}" destId="{C2F7467E-13C1-46FA-9A47-04BC94844BE0}" srcOrd="1" destOrd="0" presId="urn:microsoft.com/office/officeart/2005/8/layout/chart3"/>
    <dgm:cxn modelId="{D02D0E1A-CF77-4F3A-9E06-69B38240E002}" srcId="{1CCB3AF7-EFFF-4AB2-9A66-D828BE417B62}" destId="{7153DA4C-672C-459D-94B3-8E0A9CF7D0FE}" srcOrd="4" destOrd="0" parTransId="{8A087272-E49E-4CCD-9E38-8FE20BFBEAEF}" sibTransId="{0F1D0419-29EC-426D-8010-0F3F2038EEDB}"/>
    <dgm:cxn modelId="{DEF5F91F-1519-4650-A451-AAB77BD87399}" type="presOf" srcId="{1CCB3AF7-EFFF-4AB2-9A66-D828BE417B62}" destId="{BCEF029B-E89B-469A-AB24-36DD1593BFA3}" srcOrd="0" destOrd="0" presId="urn:microsoft.com/office/officeart/2005/8/layout/chart3"/>
    <dgm:cxn modelId="{916AF821-29A4-45CD-9C9A-F97FBF52E386}" type="presOf" srcId="{7153DA4C-672C-459D-94B3-8E0A9CF7D0FE}" destId="{63306B48-EFEA-4556-800A-683EC6EA3635}" srcOrd="1" destOrd="0" presId="urn:microsoft.com/office/officeart/2005/8/layout/chart3"/>
    <dgm:cxn modelId="{AB619927-CD4C-4A75-98C8-FD78CEFDD438}" type="presOf" srcId="{8E5E143E-691E-4D58-A15E-BAAA50153E4E}" destId="{89E5E589-D981-45E9-9B5D-04466E69B29E}" srcOrd="1" destOrd="0" presId="urn:microsoft.com/office/officeart/2005/8/layout/chart3"/>
    <dgm:cxn modelId="{415DEB2A-97B7-4145-A2A7-66004569E50B}" type="presOf" srcId="{8E5E143E-691E-4D58-A15E-BAAA50153E4E}" destId="{6C7EF054-275A-4854-BC20-8C12D0CB9A71}" srcOrd="0" destOrd="0" presId="urn:microsoft.com/office/officeart/2005/8/layout/chart3"/>
    <dgm:cxn modelId="{A4E49E2B-10B3-4F3A-97D4-BD279A2EEE32}" srcId="{1CCB3AF7-EFFF-4AB2-9A66-D828BE417B62}" destId="{D5760F51-7A86-48EC-A68A-6943AA5E6B65}" srcOrd="6" destOrd="0" parTransId="{AB22A95B-E48F-4B43-B79A-A827772D0A20}" sibTransId="{D95FE8E9-1B6F-44A6-AE5B-55E26730DFE5}"/>
    <dgm:cxn modelId="{B1607638-0C9A-4A15-BC59-6327881BC6DB}" type="presOf" srcId="{BE37C909-EAB4-4DF6-BA4B-0EC47855CE15}" destId="{41FF6DF1-B899-4CDE-96EF-EB8451F84F80}" srcOrd="0" destOrd="0" presId="urn:microsoft.com/office/officeart/2005/8/layout/chart3"/>
    <dgm:cxn modelId="{0CEB2141-683B-4D87-ABF6-CA571A1F7759}" srcId="{1CCB3AF7-EFFF-4AB2-9A66-D828BE417B62}" destId="{4319DC92-3111-463F-89C0-0FD693C345BF}" srcOrd="5" destOrd="0" parTransId="{F564CF40-61C1-4F98-B9E8-02428534E499}" sibTransId="{F8243AC6-0D8A-478B-BBB2-A9EFD1417921}"/>
    <dgm:cxn modelId="{A8C81744-EC00-43D3-B32C-7986762184A1}" srcId="{1CCB3AF7-EFFF-4AB2-9A66-D828BE417B62}" destId="{C0CE7E0B-6E92-411B-8354-70E486850EDA}" srcOrd="1" destOrd="0" parTransId="{47AFACE9-0EBB-4A4B-83E9-9933CDA71A9D}" sibTransId="{58B82F72-4355-4563-888A-1F1D8A5FF3C3}"/>
    <dgm:cxn modelId="{0408106A-62A3-44D8-A2BF-5F06650353A4}" type="presOf" srcId="{7153DA4C-672C-459D-94B3-8E0A9CF7D0FE}" destId="{490102CC-CD98-4424-9D2C-28D1EF7B49E2}" srcOrd="0" destOrd="0" presId="urn:microsoft.com/office/officeart/2005/8/layout/chart3"/>
    <dgm:cxn modelId="{BC400070-E040-4635-809E-7203D69BCA36}" type="presOf" srcId="{8320B16C-C13C-4305-B651-CFE7370110F6}" destId="{28300BDF-8C23-417C-BA82-B17B54184F00}" srcOrd="1" destOrd="0" presId="urn:microsoft.com/office/officeart/2005/8/layout/chart3"/>
    <dgm:cxn modelId="{BC1F4F51-1285-43CA-BE8A-589F4B39FCB1}" type="presOf" srcId="{8320B16C-C13C-4305-B651-CFE7370110F6}" destId="{F8466EDD-D946-4ADF-B334-E70AA1DE5F86}" srcOrd="0" destOrd="0" presId="urn:microsoft.com/office/officeart/2005/8/layout/chart3"/>
    <dgm:cxn modelId="{E71D2353-AD00-41D7-95A2-084EA01FEA99}" type="presOf" srcId="{D5760F51-7A86-48EC-A68A-6943AA5E6B65}" destId="{D00763F0-3AB7-46A2-BC53-CBAB0ECB84F6}" srcOrd="0" destOrd="0" presId="urn:microsoft.com/office/officeart/2005/8/layout/chart3"/>
    <dgm:cxn modelId="{25723053-DE3D-4ADF-892C-CBF4D2705807}" type="presOf" srcId="{D5760F51-7A86-48EC-A68A-6943AA5E6B65}" destId="{8CE7C488-9713-46B5-AC3C-4D5AFB5AEEAB}" srcOrd="1" destOrd="0" presId="urn:microsoft.com/office/officeart/2005/8/layout/chart3"/>
    <dgm:cxn modelId="{AD593D7A-B198-4474-B8C6-F24B1BF1F4E0}" srcId="{1CCB3AF7-EFFF-4AB2-9A66-D828BE417B62}" destId="{BE37C909-EAB4-4DF6-BA4B-0EC47855CE15}" srcOrd="2" destOrd="0" parTransId="{22604202-E319-44BE-97E9-6011FD091697}" sibTransId="{4478E51B-426C-4B3F-B140-3B388E335E35}"/>
    <dgm:cxn modelId="{446A1281-B817-4E8B-A560-A21D64AF88C9}" srcId="{1CCB3AF7-EFFF-4AB2-9A66-D828BE417B62}" destId="{FD1C6EC9-0D35-482F-9B97-351FC52BEFCF}" srcOrd="7" destOrd="0" parTransId="{B804E843-8539-4DDE-9DAD-472F7020ED1A}" sibTransId="{CCE54B94-8628-467E-B395-B9B82A514975}"/>
    <dgm:cxn modelId="{8F5E9F88-7264-4728-AE4D-80267BC92DA2}" type="presOf" srcId="{C0CE7E0B-6E92-411B-8354-70E486850EDA}" destId="{B19E05CA-C6F0-45BA-95C8-807880ED6CB4}" srcOrd="0" destOrd="0" presId="urn:microsoft.com/office/officeart/2005/8/layout/chart3"/>
    <dgm:cxn modelId="{5C94D1D0-B074-4378-9EFA-1C98E5D8A105}" srcId="{1CCB3AF7-EFFF-4AB2-9A66-D828BE417B62}" destId="{8E5E143E-691E-4D58-A15E-BAAA50153E4E}" srcOrd="3" destOrd="0" parTransId="{C9129E92-B4B2-4EEC-BFD9-60F32896E5B3}" sibTransId="{DCAB1AE4-94A9-4D78-BB30-4F50F74C6EBC}"/>
    <dgm:cxn modelId="{81A73ED8-9709-493F-B44D-6B7E85DC5013}" type="presOf" srcId="{BE37C909-EAB4-4DF6-BA4B-0EC47855CE15}" destId="{7B30C496-A52F-4D78-B60D-B3BCFA9AF052}" srcOrd="1" destOrd="0" presId="urn:microsoft.com/office/officeart/2005/8/layout/chart3"/>
    <dgm:cxn modelId="{53F545E2-6950-46B2-A337-7C2FB5914B4D}" srcId="{1CCB3AF7-EFFF-4AB2-9A66-D828BE417B62}" destId="{8320B16C-C13C-4305-B651-CFE7370110F6}" srcOrd="0" destOrd="0" parTransId="{4930662F-4815-4644-BE3F-02546EF2561A}" sibTransId="{9839F199-04C7-4030-9850-F8AE46F7513D}"/>
    <dgm:cxn modelId="{EF6AF7E7-89C9-46F0-A5BB-E6E325A21EE6}" type="presOf" srcId="{4319DC92-3111-463F-89C0-0FD693C345BF}" destId="{1B078524-2EC0-4942-8D13-FBDD7366C249}" srcOrd="1" destOrd="0" presId="urn:microsoft.com/office/officeart/2005/8/layout/chart3"/>
    <dgm:cxn modelId="{FE7C68C8-82D7-42C1-B944-C8B64A52C228}" type="presParOf" srcId="{BCEF029B-E89B-469A-AB24-36DD1593BFA3}" destId="{F8466EDD-D946-4ADF-B334-E70AA1DE5F86}" srcOrd="0" destOrd="0" presId="urn:microsoft.com/office/officeart/2005/8/layout/chart3"/>
    <dgm:cxn modelId="{F68C352D-101A-4948-AFE9-CD306AE84ACC}" type="presParOf" srcId="{BCEF029B-E89B-469A-AB24-36DD1593BFA3}" destId="{28300BDF-8C23-417C-BA82-B17B54184F00}" srcOrd="1" destOrd="0" presId="urn:microsoft.com/office/officeart/2005/8/layout/chart3"/>
    <dgm:cxn modelId="{4D405C30-95C1-40A8-BD44-2EA10954B2EF}" type="presParOf" srcId="{BCEF029B-E89B-469A-AB24-36DD1593BFA3}" destId="{B19E05CA-C6F0-45BA-95C8-807880ED6CB4}" srcOrd="2" destOrd="0" presId="urn:microsoft.com/office/officeart/2005/8/layout/chart3"/>
    <dgm:cxn modelId="{1F5CEA68-2E7F-41CB-B88C-85D0A8E823B7}" type="presParOf" srcId="{BCEF029B-E89B-469A-AB24-36DD1593BFA3}" destId="{C2F7467E-13C1-46FA-9A47-04BC94844BE0}" srcOrd="3" destOrd="0" presId="urn:microsoft.com/office/officeart/2005/8/layout/chart3"/>
    <dgm:cxn modelId="{19BA54AE-B4EE-453A-9885-33301826B465}" type="presParOf" srcId="{BCEF029B-E89B-469A-AB24-36DD1593BFA3}" destId="{41FF6DF1-B899-4CDE-96EF-EB8451F84F80}" srcOrd="4" destOrd="0" presId="urn:microsoft.com/office/officeart/2005/8/layout/chart3"/>
    <dgm:cxn modelId="{5D1EDE38-F4EA-4621-A065-C7BE08E26106}" type="presParOf" srcId="{BCEF029B-E89B-469A-AB24-36DD1593BFA3}" destId="{7B30C496-A52F-4D78-B60D-B3BCFA9AF052}" srcOrd="5" destOrd="0" presId="urn:microsoft.com/office/officeart/2005/8/layout/chart3"/>
    <dgm:cxn modelId="{15842796-6438-40ED-85AE-CC60A0E287D4}" type="presParOf" srcId="{BCEF029B-E89B-469A-AB24-36DD1593BFA3}" destId="{6C7EF054-275A-4854-BC20-8C12D0CB9A71}" srcOrd="6" destOrd="0" presId="urn:microsoft.com/office/officeart/2005/8/layout/chart3"/>
    <dgm:cxn modelId="{485993EF-5E52-4A08-B05D-E303463A41F2}" type="presParOf" srcId="{BCEF029B-E89B-469A-AB24-36DD1593BFA3}" destId="{89E5E589-D981-45E9-9B5D-04466E69B29E}" srcOrd="7" destOrd="0" presId="urn:microsoft.com/office/officeart/2005/8/layout/chart3"/>
    <dgm:cxn modelId="{B1E176B7-0AE6-43F7-8E35-71F02C0C10AC}" type="presParOf" srcId="{BCEF029B-E89B-469A-AB24-36DD1593BFA3}" destId="{490102CC-CD98-4424-9D2C-28D1EF7B49E2}" srcOrd="8" destOrd="0" presId="urn:microsoft.com/office/officeart/2005/8/layout/chart3"/>
    <dgm:cxn modelId="{89151F02-1FB2-43C5-96B1-4A49D8983FFB}" type="presParOf" srcId="{BCEF029B-E89B-469A-AB24-36DD1593BFA3}" destId="{63306B48-EFEA-4556-800A-683EC6EA3635}" srcOrd="9" destOrd="0" presId="urn:microsoft.com/office/officeart/2005/8/layout/chart3"/>
    <dgm:cxn modelId="{0CEFCB15-E12F-4BA5-9960-42A24900C351}" type="presParOf" srcId="{BCEF029B-E89B-469A-AB24-36DD1593BFA3}" destId="{428DCD33-38CE-49B5-859D-24FE5442FA14}" srcOrd="10" destOrd="0" presId="urn:microsoft.com/office/officeart/2005/8/layout/chart3"/>
    <dgm:cxn modelId="{170238AF-CFBD-40D1-8BD6-5A57E8439036}" type="presParOf" srcId="{BCEF029B-E89B-469A-AB24-36DD1593BFA3}" destId="{1B078524-2EC0-4942-8D13-FBDD7366C249}" srcOrd="11" destOrd="0" presId="urn:microsoft.com/office/officeart/2005/8/layout/chart3"/>
    <dgm:cxn modelId="{8924DF5B-AE58-4D05-871F-3DFC92AC4F53}" type="presParOf" srcId="{BCEF029B-E89B-469A-AB24-36DD1593BFA3}" destId="{D00763F0-3AB7-46A2-BC53-CBAB0ECB84F6}" srcOrd="12" destOrd="0" presId="urn:microsoft.com/office/officeart/2005/8/layout/chart3"/>
    <dgm:cxn modelId="{D421738F-8214-4FD9-ABA1-35CF6FCA7D93}" type="presParOf" srcId="{BCEF029B-E89B-469A-AB24-36DD1593BFA3}" destId="{8CE7C488-9713-46B5-AC3C-4D5AFB5AEEAB}"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26226C-4DD1-4974-A814-AFE9D7BC7E9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GB"/>
        </a:p>
      </dgm:t>
    </dgm:pt>
    <dgm:pt modelId="{159EB5F3-EC71-4B74-A892-97919D56F114}">
      <dgm:prSet phldrT="[Text]"/>
      <dgm:spPr/>
      <dgm:t>
        <a:bodyPr/>
        <a:lstStyle/>
        <a:p>
          <a:r>
            <a:rPr lang="en-GB" dirty="0">
              <a:latin typeface="Arial" panose="020B0604020202020204" pitchFamily="34" charset="0"/>
              <a:cs typeface="Arial" panose="020B0604020202020204" pitchFamily="34" charset="0"/>
            </a:rPr>
            <a:t>Coping with change</a:t>
          </a:r>
        </a:p>
      </dgm:t>
    </dgm:pt>
    <dgm:pt modelId="{A5EAD2C7-15D8-411A-9911-446604069DC0}" type="parTrans" cxnId="{4804423D-D11B-4F65-B44D-FC18A287D997}">
      <dgm:prSet/>
      <dgm:spPr/>
      <dgm:t>
        <a:bodyPr/>
        <a:lstStyle/>
        <a:p>
          <a:endParaRPr lang="en-GB"/>
        </a:p>
      </dgm:t>
    </dgm:pt>
    <dgm:pt modelId="{6C9AB107-0EE2-4D8A-8A11-FACBFA828960}" type="sibTrans" cxnId="{4804423D-D11B-4F65-B44D-FC18A287D997}">
      <dgm:prSet/>
      <dgm:spPr/>
      <dgm:t>
        <a:bodyPr/>
        <a:lstStyle/>
        <a:p>
          <a:endParaRPr lang="en-GB"/>
        </a:p>
      </dgm:t>
    </dgm:pt>
    <dgm:pt modelId="{A09C7D4F-033C-4DD9-BDD5-8B23EE5FC971}">
      <dgm:prSet phldrT="[Text]"/>
      <dgm:spPr/>
      <dgm:t>
        <a:bodyPr/>
        <a:lstStyle/>
        <a:p>
          <a:r>
            <a:rPr lang="en-GB" dirty="0">
              <a:latin typeface="Arial" panose="020B0604020202020204" pitchFamily="34" charset="0"/>
              <a:cs typeface="Arial" panose="020B0604020202020204" pitchFamily="34" charset="0"/>
            </a:rPr>
            <a:t>Healthy bodies, healthy minds</a:t>
          </a:r>
        </a:p>
      </dgm:t>
    </dgm:pt>
    <dgm:pt modelId="{3CFDC797-4406-4595-88A8-D631A811D526}" type="parTrans" cxnId="{092748A3-06E5-46F4-8A18-F32CEA0210E2}">
      <dgm:prSet/>
      <dgm:spPr/>
      <dgm:t>
        <a:bodyPr/>
        <a:lstStyle/>
        <a:p>
          <a:endParaRPr lang="en-GB"/>
        </a:p>
      </dgm:t>
    </dgm:pt>
    <dgm:pt modelId="{23F6EF5C-4E70-4582-A5BD-5439DDA05AB5}" type="sibTrans" cxnId="{092748A3-06E5-46F4-8A18-F32CEA0210E2}">
      <dgm:prSet/>
      <dgm:spPr/>
      <dgm:t>
        <a:bodyPr/>
        <a:lstStyle/>
        <a:p>
          <a:endParaRPr lang="en-GB"/>
        </a:p>
      </dgm:t>
    </dgm:pt>
    <dgm:pt modelId="{026C8EC8-13C3-4837-9BC9-893AD03D1825}">
      <dgm:prSet phldrT="[Text]"/>
      <dgm:spPr/>
      <dgm:t>
        <a:bodyPr/>
        <a:lstStyle/>
        <a:p>
          <a:r>
            <a:rPr lang="en-GB" dirty="0">
              <a:latin typeface="Arial" panose="020B0604020202020204" pitchFamily="34" charset="0"/>
              <a:cs typeface="Arial" panose="020B0604020202020204" pitchFamily="34" charset="0"/>
            </a:rPr>
            <a:t>Families </a:t>
          </a:r>
        </a:p>
      </dgm:t>
    </dgm:pt>
    <dgm:pt modelId="{381694BC-EE1E-482D-A901-7C3E8727DC94}" type="parTrans" cxnId="{AD42BAB0-5D3C-4D01-A6CB-22A3027E35AD}">
      <dgm:prSet/>
      <dgm:spPr/>
      <dgm:t>
        <a:bodyPr/>
        <a:lstStyle/>
        <a:p>
          <a:endParaRPr lang="en-GB"/>
        </a:p>
      </dgm:t>
    </dgm:pt>
    <dgm:pt modelId="{093134E8-44A5-4B7E-B67D-39B954770D91}" type="sibTrans" cxnId="{AD42BAB0-5D3C-4D01-A6CB-22A3027E35AD}">
      <dgm:prSet/>
      <dgm:spPr/>
      <dgm:t>
        <a:bodyPr/>
        <a:lstStyle/>
        <a:p>
          <a:endParaRPr lang="en-GB"/>
        </a:p>
      </dgm:t>
    </dgm:pt>
    <dgm:pt modelId="{FC26D115-FBCE-4DFF-A284-01389667287E}">
      <dgm:prSet phldrT="[Text]"/>
      <dgm:spPr/>
      <dgm:t>
        <a:bodyPr/>
        <a:lstStyle/>
        <a:p>
          <a:r>
            <a:rPr lang="en-GB" dirty="0">
              <a:latin typeface="Arial" panose="020B0604020202020204" pitchFamily="34" charset="0"/>
              <a:cs typeface="Arial" panose="020B0604020202020204" pitchFamily="34" charset="0"/>
            </a:rPr>
            <a:t>Caring and responsibility</a:t>
          </a:r>
        </a:p>
      </dgm:t>
    </dgm:pt>
    <dgm:pt modelId="{CDE2F329-8B6A-4984-B90C-6D882F5AAD9F}" type="parTrans" cxnId="{0F839D67-3A05-4D67-842C-F371025E6850}">
      <dgm:prSet/>
      <dgm:spPr/>
      <dgm:t>
        <a:bodyPr/>
        <a:lstStyle/>
        <a:p>
          <a:endParaRPr lang="en-GB"/>
        </a:p>
      </dgm:t>
    </dgm:pt>
    <dgm:pt modelId="{DFDE770B-0309-470A-9F06-E3E672636CA9}" type="sibTrans" cxnId="{0F839D67-3A05-4D67-842C-F371025E6850}">
      <dgm:prSet/>
      <dgm:spPr/>
      <dgm:t>
        <a:bodyPr/>
        <a:lstStyle/>
        <a:p>
          <a:endParaRPr lang="en-GB"/>
        </a:p>
      </dgm:t>
    </dgm:pt>
    <dgm:pt modelId="{EC0EBE86-3FA4-4A73-A783-12F631BBAEBF}">
      <dgm:prSet phldrT="[Text]"/>
      <dgm:spPr/>
      <dgm:t>
        <a:bodyPr/>
        <a:lstStyle/>
        <a:p>
          <a:r>
            <a:rPr lang="en-GB" dirty="0">
              <a:latin typeface="Arial" panose="020B0604020202020204" pitchFamily="34" charset="0"/>
              <a:cs typeface="Arial" panose="020B0604020202020204" pitchFamily="34" charset="0"/>
            </a:rPr>
            <a:t>Similarities and differences</a:t>
          </a:r>
        </a:p>
      </dgm:t>
    </dgm:pt>
    <dgm:pt modelId="{B5D9809B-5874-4A32-924B-34F7B789266A}" type="parTrans" cxnId="{9AACA6D7-0035-47DC-8068-04C17350DE8F}">
      <dgm:prSet/>
      <dgm:spPr/>
      <dgm:t>
        <a:bodyPr/>
        <a:lstStyle/>
        <a:p>
          <a:endParaRPr lang="en-GB"/>
        </a:p>
      </dgm:t>
    </dgm:pt>
    <dgm:pt modelId="{87977262-4DF6-407F-8A47-69803D24C158}" type="sibTrans" cxnId="{9AACA6D7-0035-47DC-8068-04C17350DE8F}">
      <dgm:prSet/>
      <dgm:spPr/>
      <dgm:t>
        <a:bodyPr/>
        <a:lstStyle/>
        <a:p>
          <a:endParaRPr lang="en-GB"/>
        </a:p>
      </dgm:t>
    </dgm:pt>
    <dgm:pt modelId="{4DC75D1B-BF07-4E62-9C93-8B3CD7D222DC}">
      <dgm:prSet phldrT="[Text]"/>
      <dgm:spPr/>
      <dgm:t>
        <a:bodyPr/>
        <a:lstStyle/>
        <a:p>
          <a:r>
            <a:rPr lang="en-GB" dirty="0">
              <a:latin typeface="Arial" panose="020B0604020202020204" pitchFamily="34" charset="0"/>
              <a:cs typeface="Arial" panose="020B0604020202020204" pitchFamily="34" charset="0"/>
            </a:rPr>
            <a:t>Healthy and happy friendships</a:t>
          </a:r>
        </a:p>
      </dgm:t>
    </dgm:pt>
    <dgm:pt modelId="{FAFEEC21-A140-4744-AAC3-3CC6000DB897}" type="parTrans" cxnId="{FA991150-A4DC-4999-BEE8-89134ADCCD7E}">
      <dgm:prSet/>
      <dgm:spPr/>
      <dgm:t>
        <a:bodyPr/>
        <a:lstStyle/>
        <a:p>
          <a:endParaRPr lang="en-GB"/>
        </a:p>
      </dgm:t>
    </dgm:pt>
    <dgm:pt modelId="{588F6904-857A-413C-B3A0-B4B2CEF487A2}" type="sibTrans" cxnId="{FA991150-A4DC-4999-BEE8-89134ADCCD7E}">
      <dgm:prSet/>
      <dgm:spPr/>
      <dgm:t>
        <a:bodyPr/>
        <a:lstStyle/>
        <a:p>
          <a:endParaRPr lang="en-GB"/>
        </a:p>
      </dgm:t>
    </dgm:pt>
    <dgm:pt modelId="{4A7FEF5E-269A-4081-B08B-843CD0DAD55B}" type="pres">
      <dgm:prSet presAssocID="{5926226C-4DD1-4974-A814-AFE9D7BC7E94}" presName="Name0" presStyleCnt="0">
        <dgm:presLayoutVars>
          <dgm:dir/>
          <dgm:resizeHandles val="exact"/>
        </dgm:presLayoutVars>
      </dgm:prSet>
      <dgm:spPr/>
    </dgm:pt>
    <dgm:pt modelId="{CDACFBDA-AE73-40BC-A500-5EB67D47F763}" type="pres">
      <dgm:prSet presAssocID="{159EB5F3-EC71-4B74-A892-97919D56F114}" presName="compNode" presStyleCnt="0"/>
      <dgm:spPr/>
    </dgm:pt>
    <dgm:pt modelId="{7AC4F1B8-E1D5-4F9F-98C3-BEF3905F18FE}" type="pres">
      <dgm:prSet presAssocID="{159EB5F3-EC71-4B74-A892-97919D56F114}" presName="pict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Man fixing child's clothes"/>
        </a:ext>
      </dgm:extLst>
    </dgm:pt>
    <dgm:pt modelId="{B0DB76F2-E4B7-4D7F-821D-D22F73809EFB}" type="pres">
      <dgm:prSet presAssocID="{159EB5F3-EC71-4B74-A892-97919D56F114}" presName="textRect" presStyleLbl="revTx" presStyleIdx="0" presStyleCnt="6">
        <dgm:presLayoutVars>
          <dgm:bulletEnabled val="1"/>
        </dgm:presLayoutVars>
      </dgm:prSet>
      <dgm:spPr/>
    </dgm:pt>
    <dgm:pt modelId="{33D8A487-EE53-410D-B4B8-070A1FF079F7}" type="pres">
      <dgm:prSet presAssocID="{6C9AB107-0EE2-4D8A-8A11-FACBFA828960}" presName="sibTrans" presStyleLbl="sibTrans2D1" presStyleIdx="0" presStyleCnt="0"/>
      <dgm:spPr/>
    </dgm:pt>
    <dgm:pt modelId="{9D2783F4-D4E2-4C55-A46D-35B152FDA066}" type="pres">
      <dgm:prSet presAssocID="{A09C7D4F-033C-4DD9-BDD5-8B23EE5FC971}" presName="compNode" presStyleCnt="0"/>
      <dgm:spPr/>
    </dgm:pt>
    <dgm:pt modelId="{415703D3-8266-4970-9B14-13158137113D}" type="pres">
      <dgm:prSet presAssocID="{A09C7D4F-033C-4DD9-BDD5-8B23EE5FC971}" presName="pictRect" presStyleLbl="node1" presStyleIdx="1" presStyleCnt="6" custScaleX="67207" custScaleY="67573" custLinFactNeighborX="0" custLinFactNeighborY="10158"/>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Boy with cancer"/>
        </a:ext>
      </dgm:extLst>
    </dgm:pt>
    <dgm:pt modelId="{8E843CA0-E3FF-46A4-B636-4B1720C9B203}" type="pres">
      <dgm:prSet presAssocID="{A09C7D4F-033C-4DD9-BDD5-8B23EE5FC971}" presName="textRect" presStyleLbl="revTx" presStyleIdx="1" presStyleCnt="6">
        <dgm:presLayoutVars>
          <dgm:bulletEnabled val="1"/>
        </dgm:presLayoutVars>
      </dgm:prSet>
      <dgm:spPr/>
    </dgm:pt>
    <dgm:pt modelId="{77AF39BF-3A4A-4C89-BE34-92C0BDBAD088}" type="pres">
      <dgm:prSet presAssocID="{23F6EF5C-4E70-4582-A5BD-5439DDA05AB5}" presName="sibTrans" presStyleLbl="sibTrans2D1" presStyleIdx="0" presStyleCnt="0"/>
      <dgm:spPr/>
    </dgm:pt>
    <dgm:pt modelId="{6B143697-2F7B-49FF-97AC-263C2A75591B}" type="pres">
      <dgm:prSet presAssocID="{026C8EC8-13C3-4837-9BC9-893AD03D1825}" presName="compNode" presStyleCnt="0"/>
      <dgm:spPr/>
    </dgm:pt>
    <dgm:pt modelId="{D29D146D-FEA9-4156-AFEB-96557B859E1B}" type="pres">
      <dgm:prSet presAssocID="{026C8EC8-13C3-4837-9BC9-893AD03D1825}" presName="pictRect" presStyleLbl="nod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Adult and kids carving pumpkin"/>
        </a:ext>
      </dgm:extLst>
    </dgm:pt>
    <dgm:pt modelId="{9314899D-01D8-4BF5-B6EF-EEC339188590}" type="pres">
      <dgm:prSet presAssocID="{026C8EC8-13C3-4837-9BC9-893AD03D1825}" presName="textRect" presStyleLbl="revTx" presStyleIdx="2" presStyleCnt="6">
        <dgm:presLayoutVars>
          <dgm:bulletEnabled val="1"/>
        </dgm:presLayoutVars>
      </dgm:prSet>
      <dgm:spPr/>
    </dgm:pt>
    <dgm:pt modelId="{AFA1AB4F-AE68-45AB-9E4C-21EED9841CD2}" type="pres">
      <dgm:prSet presAssocID="{093134E8-44A5-4B7E-B67D-39B954770D91}" presName="sibTrans" presStyleLbl="sibTrans2D1" presStyleIdx="0" presStyleCnt="0"/>
      <dgm:spPr/>
    </dgm:pt>
    <dgm:pt modelId="{13DEC520-722F-4C18-AD55-4CDC1584C30E}" type="pres">
      <dgm:prSet presAssocID="{FC26D115-FBCE-4DFF-A284-01389667287E}" presName="compNode" presStyleCnt="0"/>
      <dgm:spPr/>
    </dgm:pt>
    <dgm:pt modelId="{4C0BF3E7-738B-425A-9253-E4A2C3018225}" type="pres">
      <dgm:prSet presAssocID="{FC26D115-FBCE-4DFF-A284-01389667287E}" presName="pictRect" presStyleLbl="nod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Child holding small young kitten in both hands against face and chest, with kitten’s head, splayed paws, and rear protruding"/>
        </a:ext>
      </dgm:extLst>
    </dgm:pt>
    <dgm:pt modelId="{A8E0E137-A236-46C7-9A3C-566585C4409E}" type="pres">
      <dgm:prSet presAssocID="{FC26D115-FBCE-4DFF-A284-01389667287E}" presName="textRect" presStyleLbl="revTx" presStyleIdx="3" presStyleCnt="6">
        <dgm:presLayoutVars>
          <dgm:bulletEnabled val="1"/>
        </dgm:presLayoutVars>
      </dgm:prSet>
      <dgm:spPr/>
    </dgm:pt>
    <dgm:pt modelId="{1B619DC7-DFE2-479C-9D5B-5394B4DF6D93}" type="pres">
      <dgm:prSet presAssocID="{DFDE770B-0309-470A-9F06-E3E672636CA9}" presName="sibTrans" presStyleLbl="sibTrans2D1" presStyleIdx="0" presStyleCnt="0"/>
      <dgm:spPr/>
    </dgm:pt>
    <dgm:pt modelId="{A0B75F0B-F8F7-4DE7-8561-1F7FE190A3CE}" type="pres">
      <dgm:prSet presAssocID="{EC0EBE86-3FA4-4A73-A783-12F631BBAEBF}" presName="compNode" presStyleCnt="0"/>
      <dgm:spPr/>
    </dgm:pt>
    <dgm:pt modelId="{B29AB2D1-A076-41A1-9262-9C06131092A1}" type="pres">
      <dgm:prSet presAssocID="{EC0EBE86-3FA4-4A73-A783-12F631BBAEBF}" presName="pictRect" presStyleLbl="nod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Kids trick or treating"/>
        </a:ext>
      </dgm:extLst>
    </dgm:pt>
    <dgm:pt modelId="{846D6426-DF08-411C-BA90-46BFA30F23EB}" type="pres">
      <dgm:prSet presAssocID="{EC0EBE86-3FA4-4A73-A783-12F631BBAEBF}" presName="textRect" presStyleLbl="revTx" presStyleIdx="4" presStyleCnt="6">
        <dgm:presLayoutVars>
          <dgm:bulletEnabled val="1"/>
        </dgm:presLayoutVars>
      </dgm:prSet>
      <dgm:spPr/>
    </dgm:pt>
    <dgm:pt modelId="{130AC8EA-15E9-4A2A-851E-92837557274E}" type="pres">
      <dgm:prSet presAssocID="{87977262-4DF6-407F-8A47-69803D24C158}" presName="sibTrans" presStyleLbl="sibTrans2D1" presStyleIdx="0" presStyleCnt="0"/>
      <dgm:spPr/>
    </dgm:pt>
    <dgm:pt modelId="{F9EE3B58-28E3-47F0-9870-78796A56CC0B}" type="pres">
      <dgm:prSet presAssocID="{4DC75D1B-BF07-4E62-9C93-8B3CD7D222DC}" presName="compNode" presStyleCnt="0"/>
      <dgm:spPr/>
    </dgm:pt>
    <dgm:pt modelId="{37D97152-50F9-4F9A-B9C9-474CCE535798}" type="pres">
      <dgm:prSet presAssocID="{4DC75D1B-BF07-4E62-9C93-8B3CD7D222DC}" presName="pictRect" presStyleLbl="nod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Classmate pushing student in wheelchair"/>
        </a:ext>
      </dgm:extLst>
    </dgm:pt>
    <dgm:pt modelId="{4CD90B67-CA49-43A1-A65F-261846D75E70}" type="pres">
      <dgm:prSet presAssocID="{4DC75D1B-BF07-4E62-9C93-8B3CD7D222DC}" presName="textRect" presStyleLbl="revTx" presStyleIdx="5" presStyleCnt="6">
        <dgm:presLayoutVars>
          <dgm:bulletEnabled val="1"/>
        </dgm:presLayoutVars>
      </dgm:prSet>
      <dgm:spPr/>
    </dgm:pt>
  </dgm:ptLst>
  <dgm:cxnLst>
    <dgm:cxn modelId="{65264617-BFD5-464B-A9E0-334CA7A87D31}" type="presOf" srcId="{4DC75D1B-BF07-4E62-9C93-8B3CD7D222DC}" destId="{4CD90B67-CA49-43A1-A65F-261846D75E70}" srcOrd="0" destOrd="0" presId="urn:microsoft.com/office/officeart/2005/8/layout/pList1"/>
    <dgm:cxn modelId="{130CCC1D-7F18-4643-B396-C0694774ECB5}" type="presOf" srcId="{FC26D115-FBCE-4DFF-A284-01389667287E}" destId="{A8E0E137-A236-46C7-9A3C-566585C4409E}" srcOrd="0" destOrd="0" presId="urn:microsoft.com/office/officeart/2005/8/layout/pList1"/>
    <dgm:cxn modelId="{B0264427-73A4-4197-8713-D3208E4C4846}" type="presOf" srcId="{EC0EBE86-3FA4-4A73-A783-12F631BBAEBF}" destId="{846D6426-DF08-411C-BA90-46BFA30F23EB}" srcOrd="0" destOrd="0" presId="urn:microsoft.com/office/officeart/2005/8/layout/pList1"/>
    <dgm:cxn modelId="{4804423D-D11B-4F65-B44D-FC18A287D997}" srcId="{5926226C-4DD1-4974-A814-AFE9D7BC7E94}" destId="{159EB5F3-EC71-4B74-A892-97919D56F114}" srcOrd="0" destOrd="0" parTransId="{A5EAD2C7-15D8-411A-9911-446604069DC0}" sibTransId="{6C9AB107-0EE2-4D8A-8A11-FACBFA828960}"/>
    <dgm:cxn modelId="{0F839D67-3A05-4D67-842C-F371025E6850}" srcId="{5926226C-4DD1-4974-A814-AFE9D7BC7E94}" destId="{FC26D115-FBCE-4DFF-A284-01389667287E}" srcOrd="3" destOrd="0" parTransId="{CDE2F329-8B6A-4984-B90C-6D882F5AAD9F}" sibTransId="{DFDE770B-0309-470A-9F06-E3E672636CA9}"/>
    <dgm:cxn modelId="{FA991150-A4DC-4999-BEE8-89134ADCCD7E}" srcId="{5926226C-4DD1-4974-A814-AFE9D7BC7E94}" destId="{4DC75D1B-BF07-4E62-9C93-8B3CD7D222DC}" srcOrd="5" destOrd="0" parTransId="{FAFEEC21-A140-4744-AAC3-3CC6000DB897}" sibTransId="{588F6904-857A-413C-B3A0-B4B2CEF487A2}"/>
    <dgm:cxn modelId="{34B90879-CBD7-4444-A514-9700CCE73E0F}" type="presOf" srcId="{6C9AB107-0EE2-4D8A-8A11-FACBFA828960}" destId="{33D8A487-EE53-410D-B4B8-070A1FF079F7}" srcOrd="0" destOrd="0" presId="urn:microsoft.com/office/officeart/2005/8/layout/pList1"/>
    <dgm:cxn modelId="{4CDA698C-CFB6-4677-A5C4-FBBD3BB11546}" type="presOf" srcId="{159EB5F3-EC71-4B74-A892-97919D56F114}" destId="{B0DB76F2-E4B7-4D7F-821D-D22F73809EFB}" srcOrd="0" destOrd="0" presId="urn:microsoft.com/office/officeart/2005/8/layout/pList1"/>
    <dgm:cxn modelId="{1D921B95-43A4-4005-A655-676E7B25EBD3}" type="presOf" srcId="{DFDE770B-0309-470A-9F06-E3E672636CA9}" destId="{1B619DC7-DFE2-479C-9D5B-5394B4DF6D93}" srcOrd="0" destOrd="0" presId="urn:microsoft.com/office/officeart/2005/8/layout/pList1"/>
    <dgm:cxn modelId="{BE3E8C95-A7CA-492B-91B7-1860315094AA}" type="presOf" srcId="{5926226C-4DD1-4974-A814-AFE9D7BC7E94}" destId="{4A7FEF5E-269A-4081-B08B-843CD0DAD55B}" srcOrd="0" destOrd="0" presId="urn:microsoft.com/office/officeart/2005/8/layout/pList1"/>
    <dgm:cxn modelId="{4BC67797-D487-484E-A4F8-23283E570658}" type="presOf" srcId="{093134E8-44A5-4B7E-B67D-39B954770D91}" destId="{AFA1AB4F-AE68-45AB-9E4C-21EED9841CD2}" srcOrd="0" destOrd="0" presId="urn:microsoft.com/office/officeart/2005/8/layout/pList1"/>
    <dgm:cxn modelId="{B40F189E-4F17-48F3-BB71-225F1D7BE760}" type="presOf" srcId="{026C8EC8-13C3-4837-9BC9-893AD03D1825}" destId="{9314899D-01D8-4BF5-B6EF-EEC339188590}" srcOrd="0" destOrd="0" presId="urn:microsoft.com/office/officeart/2005/8/layout/pList1"/>
    <dgm:cxn modelId="{092748A3-06E5-46F4-8A18-F32CEA0210E2}" srcId="{5926226C-4DD1-4974-A814-AFE9D7BC7E94}" destId="{A09C7D4F-033C-4DD9-BDD5-8B23EE5FC971}" srcOrd="1" destOrd="0" parTransId="{3CFDC797-4406-4595-88A8-D631A811D526}" sibTransId="{23F6EF5C-4E70-4582-A5BD-5439DDA05AB5}"/>
    <dgm:cxn modelId="{AD42BAB0-5D3C-4D01-A6CB-22A3027E35AD}" srcId="{5926226C-4DD1-4974-A814-AFE9D7BC7E94}" destId="{026C8EC8-13C3-4837-9BC9-893AD03D1825}" srcOrd="2" destOrd="0" parTransId="{381694BC-EE1E-482D-A901-7C3E8727DC94}" sibTransId="{093134E8-44A5-4B7E-B67D-39B954770D91}"/>
    <dgm:cxn modelId="{33005FB3-73BE-4975-A0D0-2FE63E488AD4}" type="presOf" srcId="{23F6EF5C-4E70-4582-A5BD-5439DDA05AB5}" destId="{77AF39BF-3A4A-4C89-BE34-92C0BDBAD088}" srcOrd="0" destOrd="0" presId="urn:microsoft.com/office/officeart/2005/8/layout/pList1"/>
    <dgm:cxn modelId="{E6CBA3C3-7212-418D-96F5-0675036E8260}" type="presOf" srcId="{A09C7D4F-033C-4DD9-BDD5-8B23EE5FC971}" destId="{8E843CA0-E3FF-46A4-B636-4B1720C9B203}" srcOrd="0" destOrd="0" presId="urn:microsoft.com/office/officeart/2005/8/layout/pList1"/>
    <dgm:cxn modelId="{9AACA6D7-0035-47DC-8068-04C17350DE8F}" srcId="{5926226C-4DD1-4974-A814-AFE9D7BC7E94}" destId="{EC0EBE86-3FA4-4A73-A783-12F631BBAEBF}" srcOrd="4" destOrd="0" parTransId="{B5D9809B-5874-4A32-924B-34F7B789266A}" sibTransId="{87977262-4DF6-407F-8A47-69803D24C158}"/>
    <dgm:cxn modelId="{C6CA9CEF-35B1-4F8A-822F-90BD40022B01}" type="presOf" srcId="{87977262-4DF6-407F-8A47-69803D24C158}" destId="{130AC8EA-15E9-4A2A-851E-92837557274E}" srcOrd="0" destOrd="0" presId="urn:microsoft.com/office/officeart/2005/8/layout/pList1"/>
    <dgm:cxn modelId="{98D20D5D-07EA-492E-9566-BC1B8C1934D0}" type="presParOf" srcId="{4A7FEF5E-269A-4081-B08B-843CD0DAD55B}" destId="{CDACFBDA-AE73-40BC-A500-5EB67D47F763}" srcOrd="0" destOrd="0" presId="urn:microsoft.com/office/officeart/2005/8/layout/pList1"/>
    <dgm:cxn modelId="{7B9E5B78-7B66-4B44-911A-F5838EC843EB}" type="presParOf" srcId="{CDACFBDA-AE73-40BC-A500-5EB67D47F763}" destId="{7AC4F1B8-E1D5-4F9F-98C3-BEF3905F18FE}" srcOrd="0" destOrd="0" presId="urn:microsoft.com/office/officeart/2005/8/layout/pList1"/>
    <dgm:cxn modelId="{A4C978A2-22F3-4E5A-A850-375C0B570FEE}" type="presParOf" srcId="{CDACFBDA-AE73-40BC-A500-5EB67D47F763}" destId="{B0DB76F2-E4B7-4D7F-821D-D22F73809EFB}" srcOrd="1" destOrd="0" presId="urn:microsoft.com/office/officeart/2005/8/layout/pList1"/>
    <dgm:cxn modelId="{C90888B4-40CA-4060-8A96-693910491498}" type="presParOf" srcId="{4A7FEF5E-269A-4081-B08B-843CD0DAD55B}" destId="{33D8A487-EE53-410D-B4B8-070A1FF079F7}" srcOrd="1" destOrd="0" presId="urn:microsoft.com/office/officeart/2005/8/layout/pList1"/>
    <dgm:cxn modelId="{7FCAAC19-29B1-4923-947E-384E85995F08}" type="presParOf" srcId="{4A7FEF5E-269A-4081-B08B-843CD0DAD55B}" destId="{9D2783F4-D4E2-4C55-A46D-35B152FDA066}" srcOrd="2" destOrd="0" presId="urn:microsoft.com/office/officeart/2005/8/layout/pList1"/>
    <dgm:cxn modelId="{B3C5FF9A-9FB4-42F3-ADC3-59A1BAE3BFA4}" type="presParOf" srcId="{9D2783F4-D4E2-4C55-A46D-35B152FDA066}" destId="{415703D3-8266-4970-9B14-13158137113D}" srcOrd="0" destOrd="0" presId="urn:microsoft.com/office/officeart/2005/8/layout/pList1"/>
    <dgm:cxn modelId="{5466B119-1509-4431-96AE-936F2709F489}" type="presParOf" srcId="{9D2783F4-D4E2-4C55-A46D-35B152FDA066}" destId="{8E843CA0-E3FF-46A4-B636-4B1720C9B203}" srcOrd="1" destOrd="0" presId="urn:microsoft.com/office/officeart/2005/8/layout/pList1"/>
    <dgm:cxn modelId="{FD9655E5-A959-47F2-B73F-79F009FF6465}" type="presParOf" srcId="{4A7FEF5E-269A-4081-B08B-843CD0DAD55B}" destId="{77AF39BF-3A4A-4C89-BE34-92C0BDBAD088}" srcOrd="3" destOrd="0" presId="urn:microsoft.com/office/officeart/2005/8/layout/pList1"/>
    <dgm:cxn modelId="{F1137E42-52EB-4D98-ACFA-ABD7A4D40A81}" type="presParOf" srcId="{4A7FEF5E-269A-4081-B08B-843CD0DAD55B}" destId="{6B143697-2F7B-49FF-97AC-263C2A75591B}" srcOrd="4" destOrd="0" presId="urn:microsoft.com/office/officeart/2005/8/layout/pList1"/>
    <dgm:cxn modelId="{AD699EC7-44BC-41C9-BD4A-EBC2A107315B}" type="presParOf" srcId="{6B143697-2F7B-49FF-97AC-263C2A75591B}" destId="{D29D146D-FEA9-4156-AFEB-96557B859E1B}" srcOrd="0" destOrd="0" presId="urn:microsoft.com/office/officeart/2005/8/layout/pList1"/>
    <dgm:cxn modelId="{E06D2C92-0A0D-4CDD-92EF-EB9977519369}" type="presParOf" srcId="{6B143697-2F7B-49FF-97AC-263C2A75591B}" destId="{9314899D-01D8-4BF5-B6EF-EEC339188590}" srcOrd="1" destOrd="0" presId="urn:microsoft.com/office/officeart/2005/8/layout/pList1"/>
    <dgm:cxn modelId="{06095F06-DE56-41CC-A6DD-C04C54E4C8FF}" type="presParOf" srcId="{4A7FEF5E-269A-4081-B08B-843CD0DAD55B}" destId="{AFA1AB4F-AE68-45AB-9E4C-21EED9841CD2}" srcOrd="5" destOrd="0" presId="urn:microsoft.com/office/officeart/2005/8/layout/pList1"/>
    <dgm:cxn modelId="{E79F1BB5-363F-4EA4-A64B-B0BD3AC51997}" type="presParOf" srcId="{4A7FEF5E-269A-4081-B08B-843CD0DAD55B}" destId="{13DEC520-722F-4C18-AD55-4CDC1584C30E}" srcOrd="6" destOrd="0" presId="urn:microsoft.com/office/officeart/2005/8/layout/pList1"/>
    <dgm:cxn modelId="{4D64783D-F95C-4BEC-8DEB-2804796DC9A9}" type="presParOf" srcId="{13DEC520-722F-4C18-AD55-4CDC1584C30E}" destId="{4C0BF3E7-738B-425A-9253-E4A2C3018225}" srcOrd="0" destOrd="0" presId="urn:microsoft.com/office/officeart/2005/8/layout/pList1"/>
    <dgm:cxn modelId="{17A1881A-0648-458E-A32A-3011399A0722}" type="presParOf" srcId="{13DEC520-722F-4C18-AD55-4CDC1584C30E}" destId="{A8E0E137-A236-46C7-9A3C-566585C4409E}" srcOrd="1" destOrd="0" presId="urn:microsoft.com/office/officeart/2005/8/layout/pList1"/>
    <dgm:cxn modelId="{DD21C675-9AC6-40C5-AEF1-E367EB5701D5}" type="presParOf" srcId="{4A7FEF5E-269A-4081-B08B-843CD0DAD55B}" destId="{1B619DC7-DFE2-479C-9D5B-5394B4DF6D93}" srcOrd="7" destOrd="0" presId="urn:microsoft.com/office/officeart/2005/8/layout/pList1"/>
    <dgm:cxn modelId="{A25D5CAE-38D6-4CC2-84BE-0ECF99535893}" type="presParOf" srcId="{4A7FEF5E-269A-4081-B08B-843CD0DAD55B}" destId="{A0B75F0B-F8F7-4DE7-8561-1F7FE190A3CE}" srcOrd="8" destOrd="0" presId="urn:microsoft.com/office/officeart/2005/8/layout/pList1"/>
    <dgm:cxn modelId="{79A85538-808F-4761-991F-F2CBE750F2B2}" type="presParOf" srcId="{A0B75F0B-F8F7-4DE7-8561-1F7FE190A3CE}" destId="{B29AB2D1-A076-41A1-9262-9C06131092A1}" srcOrd="0" destOrd="0" presId="urn:microsoft.com/office/officeart/2005/8/layout/pList1"/>
    <dgm:cxn modelId="{2A242AC7-BB54-4827-9B69-5BD319D43A60}" type="presParOf" srcId="{A0B75F0B-F8F7-4DE7-8561-1F7FE190A3CE}" destId="{846D6426-DF08-411C-BA90-46BFA30F23EB}" srcOrd="1" destOrd="0" presId="urn:microsoft.com/office/officeart/2005/8/layout/pList1"/>
    <dgm:cxn modelId="{3536825D-76D4-4ECF-ADDB-CD8E60BED7A3}" type="presParOf" srcId="{4A7FEF5E-269A-4081-B08B-843CD0DAD55B}" destId="{130AC8EA-15E9-4A2A-851E-92837557274E}" srcOrd="9" destOrd="0" presId="urn:microsoft.com/office/officeart/2005/8/layout/pList1"/>
    <dgm:cxn modelId="{0C5122B0-31F6-4F2F-8954-5618EE94B820}" type="presParOf" srcId="{4A7FEF5E-269A-4081-B08B-843CD0DAD55B}" destId="{F9EE3B58-28E3-47F0-9870-78796A56CC0B}" srcOrd="10" destOrd="0" presId="urn:microsoft.com/office/officeart/2005/8/layout/pList1"/>
    <dgm:cxn modelId="{407779E6-339B-42D0-91C3-5C62963C4FEF}" type="presParOf" srcId="{F9EE3B58-28E3-47F0-9870-78796A56CC0B}" destId="{37D97152-50F9-4F9A-B9C9-474CCE535798}" srcOrd="0" destOrd="0" presId="urn:microsoft.com/office/officeart/2005/8/layout/pList1"/>
    <dgm:cxn modelId="{63CB0630-142D-43B5-BE72-86F92E92D74A}" type="presParOf" srcId="{F9EE3B58-28E3-47F0-9870-78796A56CC0B}" destId="{4CD90B67-CA49-43A1-A65F-261846D75E7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79FE87-3D5F-431D-A0B4-AC4ECB14CDB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9C4D898-FFCE-4081-B7DC-CA0E78CFB1F4}">
      <dgm:prSet/>
      <dgm:spPr/>
      <dgm:t>
        <a:bodyPr/>
        <a:lstStyle/>
        <a:p>
          <a:pPr>
            <a:lnSpc>
              <a:spcPct val="100000"/>
            </a:lnSpc>
          </a:pPr>
          <a:r>
            <a:rPr lang="en-GB" dirty="0">
              <a:latin typeface="Arial" panose="020B0604020202020204" pitchFamily="34" charset="0"/>
              <a:cs typeface="Arial" panose="020B0604020202020204" pitchFamily="34" charset="0"/>
            </a:rPr>
            <a:t>I am powerful</a:t>
          </a:r>
          <a:endParaRPr lang="en-US" dirty="0">
            <a:latin typeface="Arial" panose="020B0604020202020204" pitchFamily="34" charset="0"/>
            <a:cs typeface="Arial" panose="020B0604020202020204" pitchFamily="34" charset="0"/>
          </a:endParaRPr>
        </a:p>
      </dgm:t>
    </dgm:pt>
    <dgm:pt modelId="{A78384A6-5F74-4394-8880-94525E6E6E12}" type="parTrans" cxnId="{7E87EFA7-1A5D-41B0-BB7D-DCEDD416C682}">
      <dgm:prSet/>
      <dgm:spPr/>
      <dgm:t>
        <a:bodyPr/>
        <a:lstStyle/>
        <a:p>
          <a:endParaRPr lang="en-US"/>
        </a:p>
      </dgm:t>
    </dgm:pt>
    <dgm:pt modelId="{8A21B5B0-3ADE-4DDE-9E4F-4AFCEC8AE1CF}" type="sibTrans" cxnId="{7E87EFA7-1A5D-41B0-BB7D-DCEDD416C682}">
      <dgm:prSet/>
      <dgm:spPr/>
      <dgm:t>
        <a:bodyPr/>
        <a:lstStyle/>
        <a:p>
          <a:pPr>
            <a:lnSpc>
              <a:spcPct val="100000"/>
            </a:lnSpc>
          </a:pPr>
          <a:endParaRPr lang="en-US"/>
        </a:p>
      </dgm:t>
    </dgm:pt>
    <dgm:pt modelId="{A4CB922A-623C-45C7-8B33-4FE0EBBF151C}">
      <dgm:prSet/>
      <dgm:spPr/>
      <dgm:t>
        <a:bodyPr/>
        <a:lstStyle/>
        <a:p>
          <a:pPr>
            <a:lnSpc>
              <a:spcPct val="100000"/>
            </a:lnSpc>
          </a:pPr>
          <a:r>
            <a:rPr lang="en-GB" dirty="0">
              <a:latin typeface="Arial" panose="020B0604020202020204" pitchFamily="34" charset="0"/>
              <a:cs typeface="Arial" panose="020B0604020202020204" pitchFamily="34" charset="0"/>
            </a:rPr>
            <a:t>I am free to be myself</a:t>
          </a:r>
          <a:endParaRPr lang="en-US" dirty="0">
            <a:latin typeface="Arial" panose="020B0604020202020204" pitchFamily="34" charset="0"/>
            <a:cs typeface="Arial" panose="020B0604020202020204" pitchFamily="34" charset="0"/>
          </a:endParaRPr>
        </a:p>
      </dgm:t>
    </dgm:pt>
    <dgm:pt modelId="{BFA27D4E-B771-4E4B-8E2D-1C47B891844C}" type="parTrans" cxnId="{3EEA0886-985B-48B4-9393-2D4B08B69ED9}">
      <dgm:prSet/>
      <dgm:spPr/>
      <dgm:t>
        <a:bodyPr/>
        <a:lstStyle/>
        <a:p>
          <a:endParaRPr lang="en-US"/>
        </a:p>
      </dgm:t>
    </dgm:pt>
    <dgm:pt modelId="{C074BCBA-5172-4E0B-8949-BE5A325CE18A}" type="sibTrans" cxnId="{3EEA0886-985B-48B4-9393-2D4B08B69ED9}">
      <dgm:prSet/>
      <dgm:spPr/>
      <dgm:t>
        <a:bodyPr/>
        <a:lstStyle/>
        <a:p>
          <a:pPr>
            <a:lnSpc>
              <a:spcPct val="100000"/>
            </a:lnSpc>
          </a:pPr>
          <a:endParaRPr lang="en-US"/>
        </a:p>
      </dgm:t>
    </dgm:pt>
    <dgm:pt modelId="{0B2F0786-5D4B-4C66-AF0D-33A4FA23A20C}">
      <dgm:prSet/>
      <dgm:spPr/>
      <dgm:t>
        <a:bodyPr/>
        <a:lstStyle/>
        <a:p>
          <a:pPr>
            <a:lnSpc>
              <a:spcPct val="100000"/>
            </a:lnSpc>
          </a:pPr>
          <a:r>
            <a:rPr lang="en-GB" dirty="0">
              <a:latin typeface="Arial" panose="020B0604020202020204" pitchFamily="34" charset="0"/>
              <a:cs typeface="Arial" panose="020B0604020202020204" pitchFamily="34" charset="0"/>
            </a:rPr>
            <a:t>My feelings matter</a:t>
          </a:r>
          <a:endParaRPr lang="en-US" dirty="0">
            <a:latin typeface="Arial" panose="020B0604020202020204" pitchFamily="34" charset="0"/>
            <a:cs typeface="Arial" panose="020B0604020202020204" pitchFamily="34" charset="0"/>
          </a:endParaRPr>
        </a:p>
      </dgm:t>
    </dgm:pt>
    <dgm:pt modelId="{F7A01298-F64D-4293-BCA6-D8C6B34BA995}" type="parTrans" cxnId="{4C3A5BF0-59D3-4724-BAFA-41B3EB97BC3B}">
      <dgm:prSet/>
      <dgm:spPr/>
      <dgm:t>
        <a:bodyPr/>
        <a:lstStyle/>
        <a:p>
          <a:endParaRPr lang="en-US"/>
        </a:p>
      </dgm:t>
    </dgm:pt>
    <dgm:pt modelId="{4CA06809-7134-430E-A8F3-E9169D0096C7}" type="sibTrans" cxnId="{4C3A5BF0-59D3-4724-BAFA-41B3EB97BC3B}">
      <dgm:prSet/>
      <dgm:spPr/>
      <dgm:t>
        <a:bodyPr/>
        <a:lstStyle/>
        <a:p>
          <a:pPr>
            <a:lnSpc>
              <a:spcPct val="100000"/>
            </a:lnSpc>
          </a:pPr>
          <a:endParaRPr lang="en-US"/>
        </a:p>
      </dgm:t>
    </dgm:pt>
    <dgm:pt modelId="{EFB9E139-A715-427B-8D63-FD574810D886}">
      <dgm:prSet/>
      <dgm:spPr/>
      <dgm:t>
        <a:bodyPr/>
        <a:lstStyle/>
        <a:p>
          <a:pPr>
            <a:lnSpc>
              <a:spcPct val="100000"/>
            </a:lnSpc>
          </a:pPr>
          <a:r>
            <a:rPr lang="en-US" dirty="0">
              <a:latin typeface="Arial" panose="020B0604020202020204" pitchFamily="34" charset="0"/>
              <a:cs typeface="Arial" panose="020B0604020202020204" pitchFamily="34" charset="0"/>
            </a:rPr>
            <a:t>I can make a difference</a:t>
          </a:r>
        </a:p>
      </dgm:t>
    </dgm:pt>
    <dgm:pt modelId="{7B9B8842-7EF2-47D5-84E3-2453C5379DE6}" type="parTrans" cxnId="{13549E00-690D-41B6-9061-3F093BB1483E}">
      <dgm:prSet/>
      <dgm:spPr/>
      <dgm:t>
        <a:bodyPr/>
        <a:lstStyle/>
        <a:p>
          <a:endParaRPr lang="en-GB"/>
        </a:p>
      </dgm:t>
    </dgm:pt>
    <dgm:pt modelId="{5E06289A-4B81-48FA-9771-BA2CC51406D8}" type="sibTrans" cxnId="{13549E00-690D-41B6-9061-3F093BB1483E}">
      <dgm:prSet/>
      <dgm:spPr/>
      <dgm:t>
        <a:bodyPr/>
        <a:lstStyle/>
        <a:p>
          <a:pPr>
            <a:lnSpc>
              <a:spcPct val="100000"/>
            </a:lnSpc>
          </a:pPr>
          <a:endParaRPr lang="en-GB"/>
        </a:p>
      </dgm:t>
    </dgm:pt>
    <dgm:pt modelId="{9A72F591-BBB1-4E03-8379-4C65443EE744}">
      <dgm:prSet/>
      <dgm:spPr/>
      <dgm:t>
        <a:bodyPr/>
        <a:lstStyle/>
        <a:p>
          <a:pPr>
            <a:lnSpc>
              <a:spcPct val="100000"/>
            </a:lnSpc>
          </a:pPr>
          <a:r>
            <a:rPr lang="en-US" dirty="0">
              <a:latin typeface="Arial" panose="020B0604020202020204" pitchFamily="34" charset="0"/>
              <a:cs typeface="Arial" panose="020B0604020202020204" pitchFamily="34" charset="0"/>
            </a:rPr>
            <a:t>I choose to be happy</a:t>
          </a:r>
        </a:p>
      </dgm:t>
    </dgm:pt>
    <dgm:pt modelId="{788284ED-7642-4A38-8CF2-CA890DF1AD75}" type="parTrans" cxnId="{67B0E654-EC7A-492C-A197-37A3B01DB8F3}">
      <dgm:prSet/>
      <dgm:spPr/>
      <dgm:t>
        <a:bodyPr/>
        <a:lstStyle/>
        <a:p>
          <a:endParaRPr lang="en-GB"/>
        </a:p>
      </dgm:t>
    </dgm:pt>
    <dgm:pt modelId="{71EA6DD8-B46B-4B02-8995-7EB08EC9A4CA}" type="sibTrans" cxnId="{67B0E654-EC7A-492C-A197-37A3B01DB8F3}">
      <dgm:prSet/>
      <dgm:spPr/>
      <dgm:t>
        <a:bodyPr/>
        <a:lstStyle/>
        <a:p>
          <a:pPr>
            <a:lnSpc>
              <a:spcPct val="100000"/>
            </a:lnSpc>
          </a:pPr>
          <a:endParaRPr lang="en-GB"/>
        </a:p>
      </dgm:t>
    </dgm:pt>
    <dgm:pt modelId="{84CB1D18-C651-481C-B092-1AC424BD66BB}">
      <dgm:prSet/>
      <dgm:spPr/>
      <dgm:t>
        <a:bodyPr/>
        <a:lstStyle/>
        <a:p>
          <a:pPr>
            <a:lnSpc>
              <a:spcPct val="100000"/>
            </a:lnSpc>
          </a:pPr>
          <a:r>
            <a:rPr lang="en-US" dirty="0">
              <a:latin typeface="Arial" panose="020B0604020202020204" pitchFamily="34" charset="0"/>
              <a:cs typeface="Arial" panose="020B0604020202020204" pitchFamily="34" charset="0"/>
            </a:rPr>
            <a:t>I am important</a:t>
          </a:r>
        </a:p>
      </dgm:t>
    </dgm:pt>
    <dgm:pt modelId="{9009B35D-A606-4703-BA89-90923CB2B592}" type="parTrans" cxnId="{AE7EC436-2C2A-4950-A2F0-01C19D788ABF}">
      <dgm:prSet/>
      <dgm:spPr/>
      <dgm:t>
        <a:bodyPr/>
        <a:lstStyle/>
        <a:p>
          <a:endParaRPr lang="en-GB"/>
        </a:p>
      </dgm:t>
    </dgm:pt>
    <dgm:pt modelId="{403776D4-B194-4531-B9B0-CDBC032DF954}" type="sibTrans" cxnId="{AE7EC436-2C2A-4950-A2F0-01C19D788ABF}">
      <dgm:prSet/>
      <dgm:spPr/>
      <dgm:t>
        <a:bodyPr/>
        <a:lstStyle/>
        <a:p>
          <a:endParaRPr lang="en-GB"/>
        </a:p>
      </dgm:t>
    </dgm:pt>
    <dgm:pt modelId="{25CD8208-D1E8-4229-BE92-7640637EC3BC}" type="pres">
      <dgm:prSet presAssocID="{0A79FE87-3D5F-431D-A0B4-AC4ECB14CDB5}" presName="root" presStyleCnt="0">
        <dgm:presLayoutVars>
          <dgm:dir/>
          <dgm:resizeHandles val="exact"/>
        </dgm:presLayoutVars>
      </dgm:prSet>
      <dgm:spPr/>
    </dgm:pt>
    <dgm:pt modelId="{4A4BB269-420C-4D9B-9EB9-DBF959E4F63B}" type="pres">
      <dgm:prSet presAssocID="{0A79FE87-3D5F-431D-A0B4-AC4ECB14CDB5}" presName="container" presStyleCnt="0">
        <dgm:presLayoutVars>
          <dgm:dir/>
          <dgm:resizeHandles val="exact"/>
        </dgm:presLayoutVars>
      </dgm:prSet>
      <dgm:spPr/>
    </dgm:pt>
    <dgm:pt modelId="{A6E7391B-2727-4001-B701-BB8EE2F25F0B}" type="pres">
      <dgm:prSet presAssocID="{E9C4D898-FFCE-4081-B7DC-CA0E78CFB1F4}" presName="compNode" presStyleCnt="0"/>
      <dgm:spPr/>
    </dgm:pt>
    <dgm:pt modelId="{133C1BD8-A15B-4675-ABBF-6E10F11CF5B1}" type="pres">
      <dgm:prSet presAssocID="{E9C4D898-FFCE-4081-B7DC-CA0E78CFB1F4}" presName="iconBgRect" presStyleLbl="bgShp" presStyleIdx="0" presStyleCnt="6"/>
      <dgm:spPr/>
    </dgm:pt>
    <dgm:pt modelId="{D87F9BD5-5D9F-4B11-A66A-4E994D4E3561}" type="pres">
      <dgm:prSet presAssocID="{E9C4D898-FFCE-4081-B7DC-CA0E78CFB1F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inning face with solid fill with solid fill"/>
        </a:ext>
      </dgm:extLst>
    </dgm:pt>
    <dgm:pt modelId="{AD661B58-D9EA-4786-864E-FFF3DE53AA1E}" type="pres">
      <dgm:prSet presAssocID="{E9C4D898-FFCE-4081-B7DC-CA0E78CFB1F4}" presName="spaceRect" presStyleCnt="0"/>
      <dgm:spPr/>
    </dgm:pt>
    <dgm:pt modelId="{B029CC9D-C23D-4679-9851-CA80F2ED4A1E}" type="pres">
      <dgm:prSet presAssocID="{E9C4D898-FFCE-4081-B7DC-CA0E78CFB1F4}" presName="textRect" presStyleLbl="revTx" presStyleIdx="0" presStyleCnt="6">
        <dgm:presLayoutVars>
          <dgm:chMax val="1"/>
          <dgm:chPref val="1"/>
        </dgm:presLayoutVars>
      </dgm:prSet>
      <dgm:spPr/>
    </dgm:pt>
    <dgm:pt modelId="{2348BB64-D42E-40A2-918C-A53F4DAF5D87}" type="pres">
      <dgm:prSet presAssocID="{8A21B5B0-3ADE-4DDE-9E4F-4AFCEC8AE1CF}" presName="sibTrans" presStyleLbl="sibTrans2D1" presStyleIdx="0" presStyleCnt="0"/>
      <dgm:spPr/>
    </dgm:pt>
    <dgm:pt modelId="{159E7216-16C2-4D56-BE1A-1352148B464B}" type="pres">
      <dgm:prSet presAssocID="{A4CB922A-623C-45C7-8B33-4FE0EBBF151C}" presName="compNode" presStyleCnt="0"/>
      <dgm:spPr/>
    </dgm:pt>
    <dgm:pt modelId="{01AB7896-CCB6-42C3-9D1C-A9C3814F6CF3}" type="pres">
      <dgm:prSet presAssocID="{A4CB922A-623C-45C7-8B33-4FE0EBBF151C}" presName="iconBgRect" presStyleLbl="bgShp" presStyleIdx="1" presStyleCnt="6"/>
      <dgm:spPr/>
    </dgm:pt>
    <dgm:pt modelId="{BAE59399-C043-46E1-83A9-8B71EAC34A6C}" type="pres">
      <dgm:prSet presAssocID="{A4CB922A-623C-45C7-8B33-4FE0EBBF151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ainbow with solid fill"/>
        </a:ext>
      </dgm:extLst>
    </dgm:pt>
    <dgm:pt modelId="{88DCE3D8-AD07-496A-A682-89D0105C083D}" type="pres">
      <dgm:prSet presAssocID="{A4CB922A-623C-45C7-8B33-4FE0EBBF151C}" presName="spaceRect" presStyleCnt="0"/>
      <dgm:spPr/>
    </dgm:pt>
    <dgm:pt modelId="{53611B90-067D-40C8-B40A-DC5B820438BA}" type="pres">
      <dgm:prSet presAssocID="{A4CB922A-623C-45C7-8B33-4FE0EBBF151C}" presName="textRect" presStyleLbl="revTx" presStyleIdx="1" presStyleCnt="6">
        <dgm:presLayoutVars>
          <dgm:chMax val="1"/>
          <dgm:chPref val="1"/>
        </dgm:presLayoutVars>
      </dgm:prSet>
      <dgm:spPr/>
    </dgm:pt>
    <dgm:pt modelId="{5B67B3E9-BDBF-461A-9A84-94A229AA2B6A}" type="pres">
      <dgm:prSet presAssocID="{C074BCBA-5172-4E0B-8949-BE5A325CE18A}" presName="sibTrans" presStyleLbl="sibTrans2D1" presStyleIdx="0" presStyleCnt="0"/>
      <dgm:spPr/>
    </dgm:pt>
    <dgm:pt modelId="{649F6E62-B6FA-449E-A1DA-D4337EAB9EA8}" type="pres">
      <dgm:prSet presAssocID="{0B2F0786-5D4B-4C66-AF0D-33A4FA23A20C}" presName="compNode" presStyleCnt="0"/>
      <dgm:spPr/>
    </dgm:pt>
    <dgm:pt modelId="{42569764-FFAC-4825-8F49-4A3921F9683D}" type="pres">
      <dgm:prSet presAssocID="{0B2F0786-5D4B-4C66-AF0D-33A4FA23A20C}" presName="iconBgRect" presStyleLbl="bgShp" presStyleIdx="2" presStyleCnt="6"/>
      <dgm:spPr/>
    </dgm:pt>
    <dgm:pt modelId="{EAD25259-45AE-41C3-841C-E4E90FCC93EB}" type="pres">
      <dgm:prSet presAssocID="{0B2F0786-5D4B-4C66-AF0D-33A4FA23A20C}" presName="iconRect" presStyleLbl="node1" presStyleIdx="2"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inning face with solid fill with solid fill"/>
        </a:ext>
      </dgm:extLst>
    </dgm:pt>
    <dgm:pt modelId="{AD12C3B1-54D1-47AF-AA93-A65546BD6906}" type="pres">
      <dgm:prSet presAssocID="{0B2F0786-5D4B-4C66-AF0D-33A4FA23A20C}" presName="spaceRect" presStyleCnt="0"/>
      <dgm:spPr/>
    </dgm:pt>
    <dgm:pt modelId="{46CB82CE-9B0B-4FF7-8B8F-E61B465FC388}" type="pres">
      <dgm:prSet presAssocID="{0B2F0786-5D4B-4C66-AF0D-33A4FA23A20C}" presName="textRect" presStyleLbl="revTx" presStyleIdx="2" presStyleCnt="6">
        <dgm:presLayoutVars>
          <dgm:chMax val="1"/>
          <dgm:chPref val="1"/>
        </dgm:presLayoutVars>
      </dgm:prSet>
      <dgm:spPr/>
    </dgm:pt>
    <dgm:pt modelId="{E9C0C01C-7CEF-4DAE-980B-C5F1E16B004F}" type="pres">
      <dgm:prSet presAssocID="{4CA06809-7134-430E-A8F3-E9169D0096C7}" presName="sibTrans" presStyleLbl="sibTrans2D1" presStyleIdx="0" presStyleCnt="0"/>
      <dgm:spPr/>
    </dgm:pt>
    <dgm:pt modelId="{096A8048-DBCC-4103-B24E-D7D82E26573D}" type="pres">
      <dgm:prSet presAssocID="{EFB9E139-A715-427B-8D63-FD574810D886}" presName="compNode" presStyleCnt="0"/>
      <dgm:spPr/>
    </dgm:pt>
    <dgm:pt modelId="{DA0F6309-56F5-4B30-8356-8ECA45724FEA}" type="pres">
      <dgm:prSet presAssocID="{EFB9E139-A715-427B-8D63-FD574810D886}" presName="iconBgRect" presStyleLbl="bgShp" presStyleIdx="3" presStyleCnt="6"/>
      <dgm:spPr/>
    </dgm:pt>
    <dgm:pt modelId="{542939BB-7477-44BC-98A2-4C82C3A12290}" type="pres">
      <dgm:prSet presAssocID="{EFB9E139-A715-427B-8D63-FD574810D886}" presName="iconRect" presStyleLbl="node1" presStyleIdx="3"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ainbow with solid fill"/>
        </a:ext>
      </dgm:extLst>
    </dgm:pt>
    <dgm:pt modelId="{D1FAF541-A0E4-45AF-B8E4-9C9C85E47864}" type="pres">
      <dgm:prSet presAssocID="{EFB9E139-A715-427B-8D63-FD574810D886}" presName="spaceRect" presStyleCnt="0"/>
      <dgm:spPr/>
    </dgm:pt>
    <dgm:pt modelId="{CCB8A07E-799C-4C40-89C7-6336C39CFB60}" type="pres">
      <dgm:prSet presAssocID="{EFB9E139-A715-427B-8D63-FD574810D886}" presName="textRect" presStyleLbl="revTx" presStyleIdx="3" presStyleCnt="6">
        <dgm:presLayoutVars>
          <dgm:chMax val="1"/>
          <dgm:chPref val="1"/>
        </dgm:presLayoutVars>
      </dgm:prSet>
      <dgm:spPr/>
    </dgm:pt>
    <dgm:pt modelId="{443CD629-921D-4543-B509-2895B4659C97}" type="pres">
      <dgm:prSet presAssocID="{5E06289A-4B81-48FA-9771-BA2CC51406D8}" presName="sibTrans" presStyleLbl="sibTrans2D1" presStyleIdx="0" presStyleCnt="0"/>
      <dgm:spPr/>
    </dgm:pt>
    <dgm:pt modelId="{12707B80-4C0A-4734-A849-FB371275E6B2}" type="pres">
      <dgm:prSet presAssocID="{9A72F591-BBB1-4E03-8379-4C65443EE744}" presName="compNode" presStyleCnt="0"/>
      <dgm:spPr/>
    </dgm:pt>
    <dgm:pt modelId="{A2D22E48-2A35-4B27-A202-5342765C1C3E}" type="pres">
      <dgm:prSet presAssocID="{9A72F591-BBB1-4E03-8379-4C65443EE744}" presName="iconBgRect" presStyleLbl="bgShp" presStyleIdx="4" presStyleCnt="6"/>
      <dgm:spPr/>
    </dgm:pt>
    <dgm:pt modelId="{F0A45D8C-A1E4-47E5-AF2C-D74CE28F9D1B}" type="pres">
      <dgm:prSet presAssocID="{9A72F591-BBB1-4E03-8379-4C65443EE744}" presName="iconRect" presStyleLbl="node1" presStyleIdx="4"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inning face with solid fill with solid fill"/>
        </a:ext>
      </dgm:extLst>
    </dgm:pt>
    <dgm:pt modelId="{121ED1B4-65D2-451F-A980-0C06161042D7}" type="pres">
      <dgm:prSet presAssocID="{9A72F591-BBB1-4E03-8379-4C65443EE744}" presName="spaceRect" presStyleCnt="0"/>
      <dgm:spPr/>
    </dgm:pt>
    <dgm:pt modelId="{1EFF5462-630F-4D4B-991E-3E145C504AF4}" type="pres">
      <dgm:prSet presAssocID="{9A72F591-BBB1-4E03-8379-4C65443EE744}" presName="textRect" presStyleLbl="revTx" presStyleIdx="4" presStyleCnt="6">
        <dgm:presLayoutVars>
          <dgm:chMax val="1"/>
          <dgm:chPref val="1"/>
        </dgm:presLayoutVars>
      </dgm:prSet>
      <dgm:spPr/>
    </dgm:pt>
    <dgm:pt modelId="{13BC7DF7-A9C1-4C50-A381-F79A8040FAD8}" type="pres">
      <dgm:prSet presAssocID="{71EA6DD8-B46B-4B02-8995-7EB08EC9A4CA}" presName="sibTrans" presStyleLbl="sibTrans2D1" presStyleIdx="0" presStyleCnt="0"/>
      <dgm:spPr/>
    </dgm:pt>
    <dgm:pt modelId="{95A50109-C5FA-444D-9F02-24F3429850E9}" type="pres">
      <dgm:prSet presAssocID="{84CB1D18-C651-481C-B092-1AC424BD66BB}" presName="compNode" presStyleCnt="0"/>
      <dgm:spPr/>
    </dgm:pt>
    <dgm:pt modelId="{0791DCC0-1AA0-4FD6-88E3-84BFD1F95B52}" type="pres">
      <dgm:prSet presAssocID="{84CB1D18-C651-481C-B092-1AC424BD66BB}" presName="iconBgRect" presStyleLbl="bgShp" presStyleIdx="5" presStyleCnt="6"/>
      <dgm:spPr/>
    </dgm:pt>
    <dgm:pt modelId="{546E5685-EFCC-4A6F-84F4-0D285494B012}" type="pres">
      <dgm:prSet presAssocID="{84CB1D18-C651-481C-B092-1AC424BD66BB}" presName="iconRect" presStyleLbl="node1" presStyleIdx="5"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ainbow with solid fill"/>
        </a:ext>
      </dgm:extLst>
    </dgm:pt>
    <dgm:pt modelId="{9D23EDCE-D332-47CF-A05D-89E328A79035}" type="pres">
      <dgm:prSet presAssocID="{84CB1D18-C651-481C-B092-1AC424BD66BB}" presName="spaceRect" presStyleCnt="0"/>
      <dgm:spPr/>
    </dgm:pt>
    <dgm:pt modelId="{42EA311A-A8E5-44C0-926D-081DE68A9099}" type="pres">
      <dgm:prSet presAssocID="{84CB1D18-C651-481C-B092-1AC424BD66BB}" presName="textRect" presStyleLbl="revTx" presStyleIdx="5" presStyleCnt="6">
        <dgm:presLayoutVars>
          <dgm:chMax val="1"/>
          <dgm:chPref val="1"/>
        </dgm:presLayoutVars>
      </dgm:prSet>
      <dgm:spPr/>
    </dgm:pt>
  </dgm:ptLst>
  <dgm:cxnLst>
    <dgm:cxn modelId="{13549E00-690D-41B6-9061-3F093BB1483E}" srcId="{0A79FE87-3D5F-431D-A0B4-AC4ECB14CDB5}" destId="{EFB9E139-A715-427B-8D63-FD574810D886}" srcOrd="3" destOrd="0" parTransId="{7B9B8842-7EF2-47D5-84E3-2453C5379DE6}" sibTransId="{5E06289A-4B81-48FA-9771-BA2CC51406D8}"/>
    <dgm:cxn modelId="{EEEA5A02-0092-4713-8741-056886573A9A}" type="presOf" srcId="{8A21B5B0-3ADE-4DDE-9E4F-4AFCEC8AE1CF}" destId="{2348BB64-D42E-40A2-918C-A53F4DAF5D87}" srcOrd="0" destOrd="0" presId="urn:microsoft.com/office/officeart/2018/2/layout/IconCircleList"/>
    <dgm:cxn modelId="{772ED302-6D6E-43FB-BA20-69E83E7DF8B8}" type="presOf" srcId="{4CA06809-7134-430E-A8F3-E9169D0096C7}" destId="{E9C0C01C-7CEF-4DAE-980B-C5F1E16B004F}" srcOrd="0" destOrd="0" presId="urn:microsoft.com/office/officeart/2018/2/layout/IconCircleList"/>
    <dgm:cxn modelId="{0B2E7E07-6856-4562-9E97-03FD2689BED8}" type="presOf" srcId="{E9C4D898-FFCE-4081-B7DC-CA0E78CFB1F4}" destId="{B029CC9D-C23D-4679-9851-CA80F2ED4A1E}" srcOrd="0" destOrd="0" presId="urn:microsoft.com/office/officeart/2018/2/layout/IconCircleList"/>
    <dgm:cxn modelId="{93275F25-741C-4EE2-8184-1980C6AD30F0}" type="presOf" srcId="{9A72F591-BBB1-4E03-8379-4C65443EE744}" destId="{1EFF5462-630F-4D4B-991E-3E145C504AF4}" srcOrd="0" destOrd="0" presId="urn:microsoft.com/office/officeart/2018/2/layout/IconCircleList"/>
    <dgm:cxn modelId="{AE7EC436-2C2A-4950-A2F0-01C19D788ABF}" srcId="{0A79FE87-3D5F-431D-A0B4-AC4ECB14CDB5}" destId="{84CB1D18-C651-481C-B092-1AC424BD66BB}" srcOrd="5" destOrd="0" parTransId="{9009B35D-A606-4703-BA89-90923CB2B592}" sibTransId="{403776D4-B194-4531-B9B0-CDBC032DF954}"/>
    <dgm:cxn modelId="{7B50663A-2AFB-4B2C-99FB-6775D7848330}" type="presOf" srcId="{EFB9E139-A715-427B-8D63-FD574810D886}" destId="{CCB8A07E-799C-4C40-89C7-6336C39CFB60}" srcOrd="0" destOrd="0" presId="urn:microsoft.com/office/officeart/2018/2/layout/IconCircleList"/>
    <dgm:cxn modelId="{67B0E654-EC7A-492C-A197-37A3B01DB8F3}" srcId="{0A79FE87-3D5F-431D-A0B4-AC4ECB14CDB5}" destId="{9A72F591-BBB1-4E03-8379-4C65443EE744}" srcOrd="4" destOrd="0" parTransId="{788284ED-7642-4A38-8CF2-CA890DF1AD75}" sibTransId="{71EA6DD8-B46B-4B02-8995-7EB08EC9A4CA}"/>
    <dgm:cxn modelId="{3EEA0886-985B-48B4-9393-2D4B08B69ED9}" srcId="{0A79FE87-3D5F-431D-A0B4-AC4ECB14CDB5}" destId="{A4CB922A-623C-45C7-8B33-4FE0EBBF151C}" srcOrd="1" destOrd="0" parTransId="{BFA27D4E-B771-4E4B-8E2D-1C47B891844C}" sibTransId="{C074BCBA-5172-4E0B-8949-BE5A325CE18A}"/>
    <dgm:cxn modelId="{E38C9194-C8E9-44EE-8EFF-9FFD17B5539B}" type="presOf" srcId="{0B2F0786-5D4B-4C66-AF0D-33A4FA23A20C}" destId="{46CB82CE-9B0B-4FF7-8B8F-E61B465FC388}" srcOrd="0" destOrd="0" presId="urn:microsoft.com/office/officeart/2018/2/layout/IconCircleList"/>
    <dgm:cxn modelId="{AC40E19A-5307-4211-9625-DAAFF8B19A9A}" type="presOf" srcId="{C074BCBA-5172-4E0B-8949-BE5A325CE18A}" destId="{5B67B3E9-BDBF-461A-9A84-94A229AA2B6A}" srcOrd="0" destOrd="0" presId="urn:microsoft.com/office/officeart/2018/2/layout/IconCircleList"/>
    <dgm:cxn modelId="{7E87EFA7-1A5D-41B0-BB7D-DCEDD416C682}" srcId="{0A79FE87-3D5F-431D-A0B4-AC4ECB14CDB5}" destId="{E9C4D898-FFCE-4081-B7DC-CA0E78CFB1F4}" srcOrd="0" destOrd="0" parTransId="{A78384A6-5F74-4394-8880-94525E6E6E12}" sibTransId="{8A21B5B0-3ADE-4DDE-9E4F-4AFCEC8AE1CF}"/>
    <dgm:cxn modelId="{A9B9D0AE-1BE0-4D02-B018-AB022F02C5BA}" type="presOf" srcId="{5E06289A-4B81-48FA-9771-BA2CC51406D8}" destId="{443CD629-921D-4543-B509-2895B4659C97}" srcOrd="0" destOrd="0" presId="urn:microsoft.com/office/officeart/2018/2/layout/IconCircleList"/>
    <dgm:cxn modelId="{B1C223B6-BFEA-4CF7-9008-E97662ECEC76}" type="presOf" srcId="{84CB1D18-C651-481C-B092-1AC424BD66BB}" destId="{42EA311A-A8E5-44C0-926D-081DE68A9099}" srcOrd="0" destOrd="0" presId="urn:microsoft.com/office/officeart/2018/2/layout/IconCircleList"/>
    <dgm:cxn modelId="{C91C74B6-6B17-43C9-8E41-9BAB92ECCFF8}" type="presOf" srcId="{0A79FE87-3D5F-431D-A0B4-AC4ECB14CDB5}" destId="{25CD8208-D1E8-4229-BE92-7640637EC3BC}" srcOrd="0" destOrd="0" presId="urn:microsoft.com/office/officeart/2018/2/layout/IconCircleList"/>
    <dgm:cxn modelId="{75F19AC3-B09A-43C8-9B48-3D9A8F55F3CA}" type="presOf" srcId="{71EA6DD8-B46B-4B02-8995-7EB08EC9A4CA}" destId="{13BC7DF7-A9C1-4C50-A381-F79A8040FAD8}" srcOrd="0" destOrd="0" presId="urn:microsoft.com/office/officeart/2018/2/layout/IconCircleList"/>
    <dgm:cxn modelId="{637CA4E6-56F9-4E16-B5CB-4BE9EE3C8484}" type="presOf" srcId="{A4CB922A-623C-45C7-8B33-4FE0EBBF151C}" destId="{53611B90-067D-40C8-B40A-DC5B820438BA}" srcOrd="0" destOrd="0" presId="urn:microsoft.com/office/officeart/2018/2/layout/IconCircleList"/>
    <dgm:cxn modelId="{4C3A5BF0-59D3-4724-BAFA-41B3EB97BC3B}" srcId="{0A79FE87-3D5F-431D-A0B4-AC4ECB14CDB5}" destId="{0B2F0786-5D4B-4C66-AF0D-33A4FA23A20C}" srcOrd="2" destOrd="0" parTransId="{F7A01298-F64D-4293-BCA6-D8C6B34BA995}" sibTransId="{4CA06809-7134-430E-A8F3-E9169D0096C7}"/>
    <dgm:cxn modelId="{27AE7177-E686-42BB-860A-C4D949C56197}" type="presParOf" srcId="{25CD8208-D1E8-4229-BE92-7640637EC3BC}" destId="{4A4BB269-420C-4D9B-9EB9-DBF959E4F63B}" srcOrd="0" destOrd="0" presId="urn:microsoft.com/office/officeart/2018/2/layout/IconCircleList"/>
    <dgm:cxn modelId="{86BBB62C-B28A-4AFD-BCB7-384A56CD13E1}" type="presParOf" srcId="{4A4BB269-420C-4D9B-9EB9-DBF959E4F63B}" destId="{A6E7391B-2727-4001-B701-BB8EE2F25F0B}" srcOrd="0" destOrd="0" presId="urn:microsoft.com/office/officeart/2018/2/layout/IconCircleList"/>
    <dgm:cxn modelId="{EAC8E54E-6F29-44E1-B2AA-22706638D4A5}" type="presParOf" srcId="{A6E7391B-2727-4001-B701-BB8EE2F25F0B}" destId="{133C1BD8-A15B-4675-ABBF-6E10F11CF5B1}" srcOrd="0" destOrd="0" presId="urn:microsoft.com/office/officeart/2018/2/layout/IconCircleList"/>
    <dgm:cxn modelId="{E27A99AD-7BF1-4F9E-9438-D6CBB00E3A36}" type="presParOf" srcId="{A6E7391B-2727-4001-B701-BB8EE2F25F0B}" destId="{D87F9BD5-5D9F-4B11-A66A-4E994D4E3561}" srcOrd="1" destOrd="0" presId="urn:microsoft.com/office/officeart/2018/2/layout/IconCircleList"/>
    <dgm:cxn modelId="{0DDA87EA-43F5-4EC9-A2C1-ADBEADEC0B7A}" type="presParOf" srcId="{A6E7391B-2727-4001-B701-BB8EE2F25F0B}" destId="{AD661B58-D9EA-4786-864E-FFF3DE53AA1E}" srcOrd="2" destOrd="0" presId="urn:microsoft.com/office/officeart/2018/2/layout/IconCircleList"/>
    <dgm:cxn modelId="{AFF23F52-4B46-44FC-99F9-A3E8DA44CB8B}" type="presParOf" srcId="{A6E7391B-2727-4001-B701-BB8EE2F25F0B}" destId="{B029CC9D-C23D-4679-9851-CA80F2ED4A1E}" srcOrd="3" destOrd="0" presId="urn:microsoft.com/office/officeart/2018/2/layout/IconCircleList"/>
    <dgm:cxn modelId="{732B15F5-79D5-4104-B2C5-7918E76141A4}" type="presParOf" srcId="{4A4BB269-420C-4D9B-9EB9-DBF959E4F63B}" destId="{2348BB64-D42E-40A2-918C-A53F4DAF5D87}" srcOrd="1" destOrd="0" presId="urn:microsoft.com/office/officeart/2018/2/layout/IconCircleList"/>
    <dgm:cxn modelId="{5165971E-8FBF-4D47-A6A1-0D45C7DA71B2}" type="presParOf" srcId="{4A4BB269-420C-4D9B-9EB9-DBF959E4F63B}" destId="{159E7216-16C2-4D56-BE1A-1352148B464B}" srcOrd="2" destOrd="0" presId="urn:microsoft.com/office/officeart/2018/2/layout/IconCircleList"/>
    <dgm:cxn modelId="{C94E60C7-7533-44B4-8AC8-72FEB5BB6F82}" type="presParOf" srcId="{159E7216-16C2-4D56-BE1A-1352148B464B}" destId="{01AB7896-CCB6-42C3-9D1C-A9C3814F6CF3}" srcOrd="0" destOrd="0" presId="urn:microsoft.com/office/officeart/2018/2/layout/IconCircleList"/>
    <dgm:cxn modelId="{C3DB0805-B968-483B-9574-FE1964C08963}" type="presParOf" srcId="{159E7216-16C2-4D56-BE1A-1352148B464B}" destId="{BAE59399-C043-46E1-83A9-8B71EAC34A6C}" srcOrd="1" destOrd="0" presId="urn:microsoft.com/office/officeart/2018/2/layout/IconCircleList"/>
    <dgm:cxn modelId="{588AD02F-56DB-4E63-B8B5-6DD6DBDB404D}" type="presParOf" srcId="{159E7216-16C2-4D56-BE1A-1352148B464B}" destId="{88DCE3D8-AD07-496A-A682-89D0105C083D}" srcOrd="2" destOrd="0" presId="urn:microsoft.com/office/officeart/2018/2/layout/IconCircleList"/>
    <dgm:cxn modelId="{431A44A8-E541-46DC-BFD4-D7A50145DA0F}" type="presParOf" srcId="{159E7216-16C2-4D56-BE1A-1352148B464B}" destId="{53611B90-067D-40C8-B40A-DC5B820438BA}" srcOrd="3" destOrd="0" presId="urn:microsoft.com/office/officeart/2018/2/layout/IconCircleList"/>
    <dgm:cxn modelId="{8BFA2749-8433-4BF6-80DF-679CCF9AB47D}" type="presParOf" srcId="{4A4BB269-420C-4D9B-9EB9-DBF959E4F63B}" destId="{5B67B3E9-BDBF-461A-9A84-94A229AA2B6A}" srcOrd="3" destOrd="0" presId="urn:microsoft.com/office/officeart/2018/2/layout/IconCircleList"/>
    <dgm:cxn modelId="{930D3BC3-4FF3-4148-857D-021C14F0FA41}" type="presParOf" srcId="{4A4BB269-420C-4D9B-9EB9-DBF959E4F63B}" destId="{649F6E62-B6FA-449E-A1DA-D4337EAB9EA8}" srcOrd="4" destOrd="0" presId="urn:microsoft.com/office/officeart/2018/2/layout/IconCircleList"/>
    <dgm:cxn modelId="{A8F063A9-4B54-4078-86F4-496C5DD3763C}" type="presParOf" srcId="{649F6E62-B6FA-449E-A1DA-D4337EAB9EA8}" destId="{42569764-FFAC-4825-8F49-4A3921F9683D}" srcOrd="0" destOrd="0" presId="urn:microsoft.com/office/officeart/2018/2/layout/IconCircleList"/>
    <dgm:cxn modelId="{E1F48D2E-2F4C-4DAD-81FE-A31262C397A5}" type="presParOf" srcId="{649F6E62-B6FA-449E-A1DA-D4337EAB9EA8}" destId="{EAD25259-45AE-41C3-841C-E4E90FCC93EB}" srcOrd="1" destOrd="0" presId="urn:microsoft.com/office/officeart/2018/2/layout/IconCircleList"/>
    <dgm:cxn modelId="{DFD15DC5-2CBF-4BBE-A4F7-677942FBDEE6}" type="presParOf" srcId="{649F6E62-B6FA-449E-A1DA-D4337EAB9EA8}" destId="{AD12C3B1-54D1-47AF-AA93-A65546BD6906}" srcOrd="2" destOrd="0" presId="urn:microsoft.com/office/officeart/2018/2/layout/IconCircleList"/>
    <dgm:cxn modelId="{6884F4D0-6D0E-4C3C-839D-338683227848}" type="presParOf" srcId="{649F6E62-B6FA-449E-A1DA-D4337EAB9EA8}" destId="{46CB82CE-9B0B-4FF7-8B8F-E61B465FC388}" srcOrd="3" destOrd="0" presId="urn:microsoft.com/office/officeart/2018/2/layout/IconCircleList"/>
    <dgm:cxn modelId="{B0BF2E29-A6F1-4B9A-AC07-E92C4C280CEB}" type="presParOf" srcId="{4A4BB269-420C-4D9B-9EB9-DBF959E4F63B}" destId="{E9C0C01C-7CEF-4DAE-980B-C5F1E16B004F}" srcOrd="5" destOrd="0" presId="urn:microsoft.com/office/officeart/2018/2/layout/IconCircleList"/>
    <dgm:cxn modelId="{A0E8ADDC-934B-46B0-992C-1B82676E71AA}" type="presParOf" srcId="{4A4BB269-420C-4D9B-9EB9-DBF959E4F63B}" destId="{096A8048-DBCC-4103-B24E-D7D82E26573D}" srcOrd="6" destOrd="0" presId="urn:microsoft.com/office/officeart/2018/2/layout/IconCircleList"/>
    <dgm:cxn modelId="{9F1E23B1-BE55-4B59-8156-F42D3733CF97}" type="presParOf" srcId="{096A8048-DBCC-4103-B24E-D7D82E26573D}" destId="{DA0F6309-56F5-4B30-8356-8ECA45724FEA}" srcOrd="0" destOrd="0" presId="urn:microsoft.com/office/officeart/2018/2/layout/IconCircleList"/>
    <dgm:cxn modelId="{BF1BA09D-228F-4690-9A96-7CD45FF0CE41}" type="presParOf" srcId="{096A8048-DBCC-4103-B24E-D7D82E26573D}" destId="{542939BB-7477-44BC-98A2-4C82C3A12290}" srcOrd="1" destOrd="0" presId="urn:microsoft.com/office/officeart/2018/2/layout/IconCircleList"/>
    <dgm:cxn modelId="{4338D786-08D8-4CA2-9438-615A100784C9}" type="presParOf" srcId="{096A8048-DBCC-4103-B24E-D7D82E26573D}" destId="{D1FAF541-A0E4-45AF-B8E4-9C9C85E47864}" srcOrd="2" destOrd="0" presId="urn:microsoft.com/office/officeart/2018/2/layout/IconCircleList"/>
    <dgm:cxn modelId="{F53EA49B-9E4F-4040-BE54-9A2D1D66C410}" type="presParOf" srcId="{096A8048-DBCC-4103-B24E-D7D82E26573D}" destId="{CCB8A07E-799C-4C40-89C7-6336C39CFB60}" srcOrd="3" destOrd="0" presId="urn:microsoft.com/office/officeart/2018/2/layout/IconCircleList"/>
    <dgm:cxn modelId="{0D26DA22-348A-40DF-A615-111669EB7C62}" type="presParOf" srcId="{4A4BB269-420C-4D9B-9EB9-DBF959E4F63B}" destId="{443CD629-921D-4543-B509-2895B4659C97}" srcOrd="7" destOrd="0" presId="urn:microsoft.com/office/officeart/2018/2/layout/IconCircleList"/>
    <dgm:cxn modelId="{FE4D8B3D-1C0A-41B3-A4B8-9788D7431EBB}" type="presParOf" srcId="{4A4BB269-420C-4D9B-9EB9-DBF959E4F63B}" destId="{12707B80-4C0A-4734-A849-FB371275E6B2}" srcOrd="8" destOrd="0" presId="urn:microsoft.com/office/officeart/2018/2/layout/IconCircleList"/>
    <dgm:cxn modelId="{6D627075-05F2-4A78-8AAF-947B5CA3B017}" type="presParOf" srcId="{12707B80-4C0A-4734-A849-FB371275E6B2}" destId="{A2D22E48-2A35-4B27-A202-5342765C1C3E}" srcOrd="0" destOrd="0" presId="urn:microsoft.com/office/officeart/2018/2/layout/IconCircleList"/>
    <dgm:cxn modelId="{D4AE478A-D238-4077-9953-7504F9D6E6CE}" type="presParOf" srcId="{12707B80-4C0A-4734-A849-FB371275E6B2}" destId="{F0A45D8C-A1E4-47E5-AF2C-D74CE28F9D1B}" srcOrd="1" destOrd="0" presId="urn:microsoft.com/office/officeart/2018/2/layout/IconCircleList"/>
    <dgm:cxn modelId="{E9BADCA0-F844-47E3-B908-A055E2CE8AB9}" type="presParOf" srcId="{12707B80-4C0A-4734-A849-FB371275E6B2}" destId="{121ED1B4-65D2-451F-A980-0C06161042D7}" srcOrd="2" destOrd="0" presId="urn:microsoft.com/office/officeart/2018/2/layout/IconCircleList"/>
    <dgm:cxn modelId="{C64A9673-A92C-4100-A752-A4B0134D2127}" type="presParOf" srcId="{12707B80-4C0A-4734-A849-FB371275E6B2}" destId="{1EFF5462-630F-4D4B-991E-3E145C504AF4}" srcOrd="3" destOrd="0" presId="urn:microsoft.com/office/officeart/2018/2/layout/IconCircleList"/>
    <dgm:cxn modelId="{445E2244-EDE7-4A73-B01F-E4A613F8751C}" type="presParOf" srcId="{4A4BB269-420C-4D9B-9EB9-DBF959E4F63B}" destId="{13BC7DF7-A9C1-4C50-A381-F79A8040FAD8}" srcOrd="9" destOrd="0" presId="urn:microsoft.com/office/officeart/2018/2/layout/IconCircleList"/>
    <dgm:cxn modelId="{4842AF59-2CD9-4E1B-A8E1-A7DD71517030}" type="presParOf" srcId="{4A4BB269-420C-4D9B-9EB9-DBF959E4F63B}" destId="{95A50109-C5FA-444D-9F02-24F3429850E9}" srcOrd="10" destOrd="0" presId="urn:microsoft.com/office/officeart/2018/2/layout/IconCircleList"/>
    <dgm:cxn modelId="{48B2DD71-0943-44C6-9563-55B40956DB4A}" type="presParOf" srcId="{95A50109-C5FA-444D-9F02-24F3429850E9}" destId="{0791DCC0-1AA0-4FD6-88E3-84BFD1F95B52}" srcOrd="0" destOrd="0" presId="urn:microsoft.com/office/officeart/2018/2/layout/IconCircleList"/>
    <dgm:cxn modelId="{EB86E2CA-935F-4B90-BC88-757B52922028}" type="presParOf" srcId="{95A50109-C5FA-444D-9F02-24F3429850E9}" destId="{546E5685-EFCC-4A6F-84F4-0D285494B012}" srcOrd="1" destOrd="0" presId="urn:microsoft.com/office/officeart/2018/2/layout/IconCircleList"/>
    <dgm:cxn modelId="{4802867B-E314-4EB0-89CB-6D8636E8D466}" type="presParOf" srcId="{95A50109-C5FA-444D-9F02-24F3429850E9}" destId="{9D23EDCE-D332-47CF-A05D-89E328A79035}" srcOrd="2" destOrd="0" presId="urn:microsoft.com/office/officeart/2018/2/layout/IconCircleList"/>
    <dgm:cxn modelId="{F10C9C07-D746-49C8-B366-16C99E360C18}" type="presParOf" srcId="{95A50109-C5FA-444D-9F02-24F3429850E9}" destId="{42EA311A-A8E5-44C0-926D-081DE68A909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C1BD8-A15B-4675-ABBF-6E10F11CF5B1}">
      <dsp:nvSpPr>
        <dsp:cNvPr id="0" name=""/>
        <dsp:cNvSpPr/>
      </dsp:nvSpPr>
      <dsp:spPr>
        <a:xfrm>
          <a:off x="22034" y="1345633"/>
          <a:ext cx="890134" cy="8901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7F9BD5-5D9F-4B11-A66A-4E994D4E3561}">
      <dsp:nvSpPr>
        <dsp:cNvPr id="0" name=""/>
        <dsp:cNvSpPr/>
      </dsp:nvSpPr>
      <dsp:spPr>
        <a:xfrm>
          <a:off x="208962" y="1532561"/>
          <a:ext cx="516277" cy="5162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29CC9D-C23D-4679-9851-CA80F2ED4A1E}">
      <dsp:nvSpPr>
        <dsp:cNvPr id="0" name=""/>
        <dsp:cNvSpPr/>
      </dsp:nvSpPr>
      <dsp:spPr>
        <a:xfrm>
          <a:off x="1102911" y="1345633"/>
          <a:ext cx="2098172" cy="890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dirty="0">
              <a:latin typeface="Arial" panose="020B0604020202020204" pitchFamily="34" charset="0"/>
              <a:cs typeface="Arial" panose="020B0604020202020204" pitchFamily="34" charset="0"/>
            </a:rPr>
            <a:t>What RSHE is and why we do it</a:t>
          </a:r>
          <a:endParaRPr lang="en-US" sz="2200" kern="1200" dirty="0">
            <a:latin typeface="Arial" panose="020B0604020202020204" pitchFamily="34" charset="0"/>
            <a:cs typeface="Arial" panose="020B0604020202020204" pitchFamily="34" charset="0"/>
          </a:endParaRPr>
        </a:p>
      </dsp:txBody>
      <dsp:txXfrm>
        <a:off x="1102911" y="1345633"/>
        <a:ext cx="2098172" cy="890134"/>
      </dsp:txXfrm>
    </dsp:sp>
    <dsp:sp modelId="{01AB7896-CCB6-42C3-9D1C-A9C3814F6CF3}">
      <dsp:nvSpPr>
        <dsp:cNvPr id="0" name=""/>
        <dsp:cNvSpPr/>
      </dsp:nvSpPr>
      <dsp:spPr>
        <a:xfrm>
          <a:off x="3566675" y="1345633"/>
          <a:ext cx="890134" cy="8901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E59399-C043-46E1-83A9-8B71EAC34A6C}">
      <dsp:nvSpPr>
        <dsp:cNvPr id="0" name=""/>
        <dsp:cNvSpPr/>
      </dsp:nvSpPr>
      <dsp:spPr>
        <a:xfrm>
          <a:off x="3753603" y="1532561"/>
          <a:ext cx="516277" cy="5162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611B90-067D-40C8-B40A-DC5B820438BA}">
      <dsp:nvSpPr>
        <dsp:cNvPr id="0" name=""/>
        <dsp:cNvSpPr/>
      </dsp:nvSpPr>
      <dsp:spPr>
        <a:xfrm>
          <a:off x="4647552" y="1345633"/>
          <a:ext cx="2098172" cy="890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rtl="0">
            <a:lnSpc>
              <a:spcPct val="100000"/>
            </a:lnSpc>
            <a:spcBef>
              <a:spcPct val="0"/>
            </a:spcBef>
            <a:spcAft>
              <a:spcPct val="35000"/>
            </a:spcAft>
            <a:buNone/>
          </a:pPr>
          <a:r>
            <a:rPr lang="en-GB" sz="2200" kern="1200" dirty="0">
              <a:latin typeface="Arial" panose="020B0604020202020204" pitchFamily="34" charset="0"/>
              <a:cs typeface="Arial" panose="020B0604020202020204" pitchFamily="34" charset="0"/>
            </a:rPr>
            <a:t>How we can improve RSHE</a:t>
          </a:r>
          <a:endParaRPr lang="en-US" sz="2200" kern="1200" dirty="0">
            <a:latin typeface="Arial" panose="020B0604020202020204" pitchFamily="34" charset="0"/>
            <a:cs typeface="Arial" panose="020B0604020202020204" pitchFamily="34" charset="0"/>
          </a:endParaRPr>
        </a:p>
      </dsp:txBody>
      <dsp:txXfrm>
        <a:off x="4647552" y="1345633"/>
        <a:ext cx="2098172" cy="890134"/>
      </dsp:txXfrm>
    </dsp:sp>
    <dsp:sp modelId="{42569764-FFAC-4825-8F49-4A3921F9683D}">
      <dsp:nvSpPr>
        <dsp:cNvPr id="0" name=""/>
        <dsp:cNvSpPr/>
      </dsp:nvSpPr>
      <dsp:spPr>
        <a:xfrm>
          <a:off x="7111315" y="1345633"/>
          <a:ext cx="890134" cy="8901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D25259-45AE-41C3-841C-E4E90FCC93EB}">
      <dsp:nvSpPr>
        <dsp:cNvPr id="0" name=""/>
        <dsp:cNvSpPr/>
      </dsp:nvSpPr>
      <dsp:spPr>
        <a:xfrm>
          <a:off x="7298243" y="1532561"/>
          <a:ext cx="516277" cy="5162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CB82CE-9B0B-4FF7-8B8F-E61B465FC388}">
      <dsp:nvSpPr>
        <dsp:cNvPr id="0" name=""/>
        <dsp:cNvSpPr/>
      </dsp:nvSpPr>
      <dsp:spPr>
        <a:xfrm>
          <a:off x="8192192" y="1345633"/>
          <a:ext cx="2098172" cy="890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dirty="0">
              <a:latin typeface="Arial" panose="020B0604020202020204" pitchFamily="34" charset="0"/>
              <a:cs typeface="Arial" panose="020B0604020202020204" pitchFamily="34" charset="0"/>
            </a:rPr>
            <a:t>What you want to learn in RSHE</a:t>
          </a:r>
          <a:endParaRPr lang="en-US" sz="2200" kern="1200" dirty="0">
            <a:latin typeface="Arial" panose="020B0604020202020204" pitchFamily="34" charset="0"/>
            <a:cs typeface="Arial" panose="020B0604020202020204" pitchFamily="34" charset="0"/>
          </a:endParaRPr>
        </a:p>
      </dsp:txBody>
      <dsp:txXfrm>
        <a:off x="8192192" y="1345633"/>
        <a:ext cx="2098172" cy="890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66EDD-D946-4ADF-B334-E70AA1DE5F86}">
      <dsp:nvSpPr>
        <dsp:cNvPr id="0" name=""/>
        <dsp:cNvSpPr/>
      </dsp:nvSpPr>
      <dsp:spPr>
        <a:xfrm>
          <a:off x="1864339" y="311618"/>
          <a:ext cx="4551680" cy="4551680"/>
        </a:xfrm>
        <a:prstGeom prst="pie">
          <a:avLst>
            <a:gd name="adj1" fmla="val 16200000"/>
            <a:gd name="adj2" fmla="val 192857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Arial" panose="020B0604020202020204" pitchFamily="34" charset="0"/>
              <a:cs typeface="Arial" panose="020B0604020202020204" pitchFamily="34" charset="0"/>
            </a:rPr>
            <a:t>Families</a:t>
          </a:r>
        </a:p>
      </dsp:txBody>
      <dsp:txXfrm>
        <a:off x="4185154" y="745112"/>
        <a:ext cx="1246293" cy="785706"/>
      </dsp:txXfrm>
    </dsp:sp>
    <dsp:sp modelId="{B19E05CA-C6F0-45BA-95C8-807880ED6CB4}">
      <dsp:nvSpPr>
        <dsp:cNvPr id="0" name=""/>
        <dsp:cNvSpPr/>
      </dsp:nvSpPr>
      <dsp:spPr>
        <a:xfrm>
          <a:off x="1992955" y="569614"/>
          <a:ext cx="4551680" cy="4551680"/>
        </a:xfrm>
        <a:prstGeom prst="pie">
          <a:avLst>
            <a:gd name="adj1" fmla="val 19285716"/>
            <a:gd name="adj2" fmla="val 7714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Arial" panose="020B0604020202020204" pitchFamily="34" charset="0"/>
              <a:cs typeface="Arial" panose="020B0604020202020204" pitchFamily="34" charset="0"/>
            </a:rPr>
            <a:t>Friendships</a:t>
          </a:r>
        </a:p>
      </dsp:txBody>
      <dsp:txXfrm>
        <a:off x="5108688" y="2195214"/>
        <a:ext cx="1322154" cy="839893"/>
      </dsp:txXfrm>
    </dsp:sp>
    <dsp:sp modelId="{41FF6DF1-B899-4CDE-96EF-EB8451F84F80}">
      <dsp:nvSpPr>
        <dsp:cNvPr id="0" name=""/>
        <dsp:cNvSpPr/>
      </dsp:nvSpPr>
      <dsp:spPr>
        <a:xfrm>
          <a:off x="1964370" y="797699"/>
          <a:ext cx="4551680" cy="4551680"/>
        </a:xfrm>
        <a:prstGeom prst="pie">
          <a:avLst>
            <a:gd name="adj1" fmla="val 771428"/>
            <a:gd name="adj2" fmla="val 385714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Arial" panose="020B0604020202020204" pitchFamily="34" charset="0"/>
              <a:cs typeface="Arial" panose="020B0604020202020204" pitchFamily="34" charset="0"/>
            </a:rPr>
            <a:t>Being safe online</a:t>
          </a:r>
        </a:p>
      </dsp:txBody>
      <dsp:txXfrm>
        <a:off x="4890450" y="3507032"/>
        <a:ext cx="1192106" cy="866986"/>
      </dsp:txXfrm>
    </dsp:sp>
    <dsp:sp modelId="{6C7EF054-275A-4854-BC20-8C12D0CB9A71}">
      <dsp:nvSpPr>
        <dsp:cNvPr id="0" name=""/>
        <dsp:cNvSpPr/>
      </dsp:nvSpPr>
      <dsp:spPr>
        <a:xfrm>
          <a:off x="1711979" y="913311"/>
          <a:ext cx="4551680" cy="4551680"/>
        </a:xfrm>
        <a:prstGeom prst="pie">
          <a:avLst>
            <a:gd name="adj1" fmla="val 3857226"/>
            <a:gd name="adj2" fmla="val 69428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Arial" panose="020B0604020202020204" pitchFamily="34" charset="0"/>
              <a:cs typeface="Arial" panose="020B0604020202020204" pitchFamily="34" charset="0"/>
            </a:rPr>
            <a:t>And more!</a:t>
          </a:r>
        </a:p>
      </dsp:txBody>
      <dsp:txXfrm>
        <a:off x="3378220" y="4489632"/>
        <a:ext cx="1219200" cy="866986"/>
      </dsp:txXfrm>
    </dsp:sp>
    <dsp:sp modelId="{490102CC-CD98-4424-9D2C-28D1EF7B49E2}">
      <dsp:nvSpPr>
        <dsp:cNvPr id="0" name=""/>
        <dsp:cNvSpPr/>
      </dsp:nvSpPr>
      <dsp:spPr>
        <a:xfrm>
          <a:off x="1443612" y="797699"/>
          <a:ext cx="4551680" cy="4551680"/>
        </a:xfrm>
        <a:prstGeom prst="pie">
          <a:avLst>
            <a:gd name="adj1" fmla="val 6942858"/>
            <a:gd name="adj2" fmla="val 1002857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Arial" panose="020B0604020202020204" pitchFamily="34" charset="0"/>
              <a:cs typeface="Arial" panose="020B0604020202020204" pitchFamily="34" charset="0"/>
            </a:rPr>
            <a:t>Growing up</a:t>
          </a:r>
        </a:p>
      </dsp:txBody>
      <dsp:txXfrm>
        <a:off x="1877106" y="3507032"/>
        <a:ext cx="1192106" cy="866986"/>
      </dsp:txXfrm>
    </dsp:sp>
    <dsp:sp modelId="{428DCD33-38CE-49B5-859D-24FE5442FA14}">
      <dsp:nvSpPr>
        <dsp:cNvPr id="0" name=""/>
        <dsp:cNvSpPr/>
      </dsp:nvSpPr>
      <dsp:spPr>
        <a:xfrm>
          <a:off x="1372196" y="597379"/>
          <a:ext cx="4551680" cy="4551680"/>
        </a:xfrm>
        <a:prstGeom prst="pie">
          <a:avLst>
            <a:gd name="adj1" fmla="val 10028574"/>
            <a:gd name="adj2" fmla="val 131142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Arial" panose="020B0604020202020204" pitchFamily="34" charset="0"/>
              <a:cs typeface="Arial" panose="020B0604020202020204" pitchFamily="34" charset="0"/>
            </a:rPr>
            <a:t>First Aid</a:t>
          </a:r>
        </a:p>
      </dsp:txBody>
      <dsp:txXfrm>
        <a:off x="1485988" y="2222979"/>
        <a:ext cx="1322154" cy="839893"/>
      </dsp:txXfrm>
    </dsp:sp>
    <dsp:sp modelId="{D00763F0-3AB7-46A2-BC53-CBAB0ECB84F6}">
      <dsp:nvSpPr>
        <dsp:cNvPr id="0" name=""/>
        <dsp:cNvSpPr/>
      </dsp:nvSpPr>
      <dsp:spPr>
        <a:xfrm>
          <a:off x="1572197" y="298243"/>
          <a:ext cx="4551680" cy="4551680"/>
        </a:xfrm>
        <a:prstGeom prst="pie">
          <a:avLst>
            <a:gd name="adj1" fmla="val 13114284"/>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Arial" panose="020B0604020202020204" pitchFamily="34" charset="0"/>
              <a:cs typeface="Arial" panose="020B0604020202020204" pitchFamily="34" charset="0"/>
            </a:rPr>
            <a:t>Feelings</a:t>
          </a:r>
        </a:p>
      </dsp:txBody>
      <dsp:txXfrm>
        <a:off x="2558395" y="731736"/>
        <a:ext cx="1246293" cy="785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4F1B8-E1D5-4F9F-98C3-BEF3905F18FE}">
      <dsp:nvSpPr>
        <dsp:cNvPr id="0" name=""/>
        <dsp:cNvSpPr/>
      </dsp:nvSpPr>
      <dsp:spPr>
        <a:xfrm>
          <a:off x="160287" y="1204"/>
          <a:ext cx="2439756" cy="1680991"/>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DB76F2-E4B7-4D7F-821D-D22F73809EFB}">
      <dsp:nvSpPr>
        <dsp:cNvPr id="0" name=""/>
        <dsp:cNvSpPr/>
      </dsp:nvSpPr>
      <dsp:spPr>
        <a:xfrm>
          <a:off x="160287" y="1682196"/>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Coping with change</a:t>
          </a:r>
        </a:p>
      </dsp:txBody>
      <dsp:txXfrm>
        <a:off x="160287" y="1682196"/>
        <a:ext cx="2439756" cy="905149"/>
      </dsp:txXfrm>
    </dsp:sp>
    <dsp:sp modelId="{415703D3-8266-4970-9B14-13158137113D}">
      <dsp:nvSpPr>
        <dsp:cNvPr id="0" name=""/>
        <dsp:cNvSpPr/>
      </dsp:nvSpPr>
      <dsp:spPr>
        <a:xfrm>
          <a:off x="3244156" y="308233"/>
          <a:ext cx="1639686" cy="1135896"/>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843CA0-E3FF-46A4-B636-4B1720C9B203}">
      <dsp:nvSpPr>
        <dsp:cNvPr id="0" name=""/>
        <dsp:cNvSpPr/>
      </dsp:nvSpPr>
      <dsp:spPr>
        <a:xfrm>
          <a:off x="2844121" y="1545922"/>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Healthy bodies, healthy minds</a:t>
          </a:r>
        </a:p>
      </dsp:txBody>
      <dsp:txXfrm>
        <a:off x="2844121" y="1545922"/>
        <a:ext cx="2439756" cy="905149"/>
      </dsp:txXfrm>
    </dsp:sp>
    <dsp:sp modelId="{D29D146D-FEA9-4156-AFEB-96557B859E1B}">
      <dsp:nvSpPr>
        <dsp:cNvPr id="0" name=""/>
        <dsp:cNvSpPr/>
      </dsp:nvSpPr>
      <dsp:spPr>
        <a:xfrm>
          <a:off x="5527956" y="1204"/>
          <a:ext cx="2439756" cy="1680991"/>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4899D-01D8-4BF5-B6EF-EEC339188590}">
      <dsp:nvSpPr>
        <dsp:cNvPr id="0" name=""/>
        <dsp:cNvSpPr/>
      </dsp:nvSpPr>
      <dsp:spPr>
        <a:xfrm>
          <a:off x="5527956" y="1682196"/>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Families </a:t>
          </a:r>
        </a:p>
      </dsp:txBody>
      <dsp:txXfrm>
        <a:off x="5527956" y="1682196"/>
        <a:ext cx="2439756" cy="905149"/>
      </dsp:txXfrm>
    </dsp:sp>
    <dsp:sp modelId="{4C0BF3E7-738B-425A-9253-E4A2C3018225}">
      <dsp:nvSpPr>
        <dsp:cNvPr id="0" name=""/>
        <dsp:cNvSpPr/>
      </dsp:nvSpPr>
      <dsp:spPr>
        <a:xfrm>
          <a:off x="160287" y="2831321"/>
          <a:ext cx="2439756" cy="1680991"/>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E0E137-A236-46C7-9A3C-566585C4409E}">
      <dsp:nvSpPr>
        <dsp:cNvPr id="0" name=""/>
        <dsp:cNvSpPr/>
      </dsp:nvSpPr>
      <dsp:spPr>
        <a:xfrm>
          <a:off x="160287" y="4512313"/>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Caring and responsibility</a:t>
          </a:r>
        </a:p>
      </dsp:txBody>
      <dsp:txXfrm>
        <a:off x="160287" y="4512313"/>
        <a:ext cx="2439756" cy="905149"/>
      </dsp:txXfrm>
    </dsp:sp>
    <dsp:sp modelId="{B29AB2D1-A076-41A1-9262-9C06131092A1}">
      <dsp:nvSpPr>
        <dsp:cNvPr id="0" name=""/>
        <dsp:cNvSpPr/>
      </dsp:nvSpPr>
      <dsp:spPr>
        <a:xfrm>
          <a:off x="2844121" y="2831321"/>
          <a:ext cx="2439756" cy="1680991"/>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D6426-DF08-411C-BA90-46BFA30F23EB}">
      <dsp:nvSpPr>
        <dsp:cNvPr id="0" name=""/>
        <dsp:cNvSpPr/>
      </dsp:nvSpPr>
      <dsp:spPr>
        <a:xfrm>
          <a:off x="2844121" y="4512313"/>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Similarities and differences</a:t>
          </a:r>
        </a:p>
      </dsp:txBody>
      <dsp:txXfrm>
        <a:off x="2844121" y="4512313"/>
        <a:ext cx="2439756" cy="905149"/>
      </dsp:txXfrm>
    </dsp:sp>
    <dsp:sp modelId="{37D97152-50F9-4F9A-B9C9-474CCE535798}">
      <dsp:nvSpPr>
        <dsp:cNvPr id="0" name=""/>
        <dsp:cNvSpPr/>
      </dsp:nvSpPr>
      <dsp:spPr>
        <a:xfrm>
          <a:off x="5527956" y="2831321"/>
          <a:ext cx="2439756" cy="1680991"/>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D90B67-CA49-43A1-A65F-261846D75E70}">
      <dsp:nvSpPr>
        <dsp:cNvPr id="0" name=""/>
        <dsp:cNvSpPr/>
      </dsp:nvSpPr>
      <dsp:spPr>
        <a:xfrm>
          <a:off x="5527956" y="4512313"/>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Healthy and happy friendships</a:t>
          </a:r>
        </a:p>
      </dsp:txBody>
      <dsp:txXfrm>
        <a:off x="5527956" y="4512313"/>
        <a:ext cx="2439756" cy="9051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C1BD8-A15B-4675-ABBF-6E10F11CF5B1}">
      <dsp:nvSpPr>
        <dsp:cNvPr id="0" name=""/>
        <dsp:cNvSpPr/>
      </dsp:nvSpPr>
      <dsp:spPr>
        <a:xfrm>
          <a:off x="22034" y="596147"/>
          <a:ext cx="890134" cy="8901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7F9BD5-5D9F-4B11-A66A-4E994D4E3561}">
      <dsp:nvSpPr>
        <dsp:cNvPr id="0" name=""/>
        <dsp:cNvSpPr/>
      </dsp:nvSpPr>
      <dsp:spPr>
        <a:xfrm>
          <a:off x="208962" y="783075"/>
          <a:ext cx="516277" cy="5162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29CC9D-C23D-4679-9851-CA80F2ED4A1E}">
      <dsp:nvSpPr>
        <dsp:cNvPr id="0" name=""/>
        <dsp:cNvSpPr/>
      </dsp:nvSpPr>
      <dsp:spPr>
        <a:xfrm>
          <a:off x="1102911" y="596147"/>
          <a:ext cx="2098172" cy="890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dirty="0">
              <a:latin typeface="Arial" panose="020B0604020202020204" pitchFamily="34" charset="0"/>
              <a:cs typeface="Arial" panose="020B0604020202020204" pitchFamily="34" charset="0"/>
            </a:rPr>
            <a:t>I am powerful</a:t>
          </a:r>
          <a:endParaRPr lang="en-US" sz="2400" kern="1200" dirty="0">
            <a:latin typeface="Arial" panose="020B0604020202020204" pitchFamily="34" charset="0"/>
            <a:cs typeface="Arial" panose="020B0604020202020204" pitchFamily="34" charset="0"/>
          </a:endParaRPr>
        </a:p>
      </dsp:txBody>
      <dsp:txXfrm>
        <a:off x="1102911" y="596147"/>
        <a:ext cx="2098172" cy="890134"/>
      </dsp:txXfrm>
    </dsp:sp>
    <dsp:sp modelId="{01AB7896-CCB6-42C3-9D1C-A9C3814F6CF3}">
      <dsp:nvSpPr>
        <dsp:cNvPr id="0" name=""/>
        <dsp:cNvSpPr/>
      </dsp:nvSpPr>
      <dsp:spPr>
        <a:xfrm>
          <a:off x="3566675" y="596147"/>
          <a:ext cx="890134" cy="8901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E59399-C043-46E1-83A9-8B71EAC34A6C}">
      <dsp:nvSpPr>
        <dsp:cNvPr id="0" name=""/>
        <dsp:cNvSpPr/>
      </dsp:nvSpPr>
      <dsp:spPr>
        <a:xfrm>
          <a:off x="3753603" y="783075"/>
          <a:ext cx="516277" cy="5162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611B90-067D-40C8-B40A-DC5B820438BA}">
      <dsp:nvSpPr>
        <dsp:cNvPr id="0" name=""/>
        <dsp:cNvSpPr/>
      </dsp:nvSpPr>
      <dsp:spPr>
        <a:xfrm>
          <a:off x="4647552" y="596147"/>
          <a:ext cx="2098172" cy="890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dirty="0">
              <a:latin typeface="Arial" panose="020B0604020202020204" pitchFamily="34" charset="0"/>
              <a:cs typeface="Arial" panose="020B0604020202020204" pitchFamily="34" charset="0"/>
            </a:rPr>
            <a:t>I am free to be myself</a:t>
          </a:r>
          <a:endParaRPr lang="en-US" sz="2400" kern="1200" dirty="0">
            <a:latin typeface="Arial" panose="020B0604020202020204" pitchFamily="34" charset="0"/>
            <a:cs typeface="Arial" panose="020B0604020202020204" pitchFamily="34" charset="0"/>
          </a:endParaRPr>
        </a:p>
      </dsp:txBody>
      <dsp:txXfrm>
        <a:off x="4647552" y="596147"/>
        <a:ext cx="2098172" cy="890134"/>
      </dsp:txXfrm>
    </dsp:sp>
    <dsp:sp modelId="{42569764-FFAC-4825-8F49-4A3921F9683D}">
      <dsp:nvSpPr>
        <dsp:cNvPr id="0" name=""/>
        <dsp:cNvSpPr/>
      </dsp:nvSpPr>
      <dsp:spPr>
        <a:xfrm>
          <a:off x="7111315" y="596147"/>
          <a:ext cx="890134" cy="8901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D25259-45AE-41C3-841C-E4E90FCC93EB}">
      <dsp:nvSpPr>
        <dsp:cNvPr id="0" name=""/>
        <dsp:cNvSpPr/>
      </dsp:nvSpPr>
      <dsp:spPr>
        <a:xfrm>
          <a:off x="7298243" y="783075"/>
          <a:ext cx="516277" cy="5162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CB82CE-9B0B-4FF7-8B8F-E61B465FC388}">
      <dsp:nvSpPr>
        <dsp:cNvPr id="0" name=""/>
        <dsp:cNvSpPr/>
      </dsp:nvSpPr>
      <dsp:spPr>
        <a:xfrm>
          <a:off x="8192192" y="596147"/>
          <a:ext cx="2098172" cy="890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dirty="0">
              <a:latin typeface="Arial" panose="020B0604020202020204" pitchFamily="34" charset="0"/>
              <a:cs typeface="Arial" panose="020B0604020202020204" pitchFamily="34" charset="0"/>
            </a:rPr>
            <a:t>My feelings matter</a:t>
          </a:r>
          <a:endParaRPr lang="en-US" sz="2400" kern="1200" dirty="0">
            <a:latin typeface="Arial" panose="020B0604020202020204" pitchFamily="34" charset="0"/>
            <a:cs typeface="Arial" panose="020B0604020202020204" pitchFamily="34" charset="0"/>
          </a:endParaRPr>
        </a:p>
      </dsp:txBody>
      <dsp:txXfrm>
        <a:off x="8192192" y="596147"/>
        <a:ext cx="2098172" cy="890134"/>
      </dsp:txXfrm>
    </dsp:sp>
    <dsp:sp modelId="{DA0F6309-56F5-4B30-8356-8ECA45724FEA}">
      <dsp:nvSpPr>
        <dsp:cNvPr id="0" name=""/>
        <dsp:cNvSpPr/>
      </dsp:nvSpPr>
      <dsp:spPr>
        <a:xfrm>
          <a:off x="22034" y="2095119"/>
          <a:ext cx="890134" cy="8901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2939BB-7477-44BC-98A2-4C82C3A12290}">
      <dsp:nvSpPr>
        <dsp:cNvPr id="0" name=""/>
        <dsp:cNvSpPr/>
      </dsp:nvSpPr>
      <dsp:spPr>
        <a:xfrm>
          <a:off x="208962" y="2282047"/>
          <a:ext cx="516277" cy="5162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B8A07E-799C-4C40-89C7-6336C39CFB60}">
      <dsp:nvSpPr>
        <dsp:cNvPr id="0" name=""/>
        <dsp:cNvSpPr/>
      </dsp:nvSpPr>
      <dsp:spPr>
        <a:xfrm>
          <a:off x="1102911" y="2095119"/>
          <a:ext cx="2098172" cy="890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I can make a difference</a:t>
          </a:r>
        </a:p>
      </dsp:txBody>
      <dsp:txXfrm>
        <a:off x="1102911" y="2095119"/>
        <a:ext cx="2098172" cy="890134"/>
      </dsp:txXfrm>
    </dsp:sp>
    <dsp:sp modelId="{A2D22E48-2A35-4B27-A202-5342765C1C3E}">
      <dsp:nvSpPr>
        <dsp:cNvPr id="0" name=""/>
        <dsp:cNvSpPr/>
      </dsp:nvSpPr>
      <dsp:spPr>
        <a:xfrm>
          <a:off x="3566675" y="2095119"/>
          <a:ext cx="890134" cy="8901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A45D8C-A1E4-47E5-AF2C-D74CE28F9D1B}">
      <dsp:nvSpPr>
        <dsp:cNvPr id="0" name=""/>
        <dsp:cNvSpPr/>
      </dsp:nvSpPr>
      <dsp:spPr>
        <a:xfrm>
          <a:off x="3753603" y="2282047"/>
          <a:ext cx="516277" cy="5162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FF5462-630F-4D4B-991E-3E145C504AF4}">
      <dsp:nvSpPr>
        <dsp:cNvPr id="0" name=""/>
        <dsp:cNvSpPr/>
      </dsp:nvSpPr>
      <dsp:spPr>
        <a:xfrm>
          <a:off x="4647552" y="2095119"/>
          <a:ext cx="2098172" cy="890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I choose to be happy</a:t>
          </a:r>
        </a:p>
      </dsp:txBody>
      <dsp:txXfrm>
        <a:off x="4647552" y="2095119"/>
        <a:ext cx="2098172" cy="890134"/>
      </dsp:txXfrm>
    </dsp:sp>
    <dsp:sp modelId="{0791DCC0-1AA0-4FD6-88E3-84BFD1F95B52}">
      <dsp:nvSpPr>
        <dsp:cNvPr id="0" name=""/>
        <dsp:cNvSpPr/>
      </dsp:nvSpPr>
      <dsp:spPr>
        <a:xfrm>
          <a:off x="7111315" y="2095119"/>
          <a:ext cx="890134" cy="8901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6E5685-EFCC-4A6F-84F4-0D285494B012}">
      <dsp:nvSpPr>
        <dsp:cNvPr id="0" name=""/>
        <dsp:cNvSpPr/>
      </dsp:nvSpPr>
      <dsp:spPr>
        <a:xfrm>
          <a:off x="7298243" y="2282047"/>
          <a:ext cx="516277" cy="5162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EA311A-A8E5-44C0-926D-081DE68A9099}">
      <dsp:nvSpPr>
        <dsp:cNvPr id="0" name=""/>
        <dsp:cNvSpPr/>
      </dsp:nvSpPr>
      <dsp:spPr>
        <a:xfrm>
          <a:off x="8192192" y="2095119"/>
          <a:ext cx="2098172" cy="890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I am important</a:t>
          </a:r>
        </a:p>
      </dsp:txBody>
      <dsp:txXfrm>
        <a:off x="8192192" y="2095119"/>
        <a:ext cx="2098172" cy="89013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552D9-0C7D-4091-B33B-90BF8F6CA520}" type="datetimeFigureOut">
              <a:rPr lang="en-GB" smtClean="0"/>
              <a:t>10/06/2022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BC0368-E89A-4745-95D1-9B1E2A7938D9}" type="slidenum">
              <a:rPr lang="en-GB" smtClean="0"/>
              <a:t>‹#›</a:t>
            </a:fld>
            <a:endParaRPr lang="en-GB"/>
          </a:p>
        </p:txBody>
      </p:sp>
    </p:spTree>
    <p:extLst>
      <p:ext uri="{BB962C8B-B14F-4D97-AF65-F5344CB8AC3E}">
        <p14:creationId xmlns:p14="http://schemas.microsoft.com/office/powerpoint/2010/main" val="3003946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b="0" baseline="0" dirty="0">
              <a:solidFill>
                <a:srgbClr val="0070C0"/>
              </a:solidFill>
              <a:highlight>
                <a:srgbClr val="00FF00"/>
              </a:highlight>
            </a:endParaRPr>
          </a:p>
        </p:txBody>
      </p:sp>
      <p:sp>
        <p:nvSpPr>
          <p:cNvPr id="4" name="Slide Number Placeholder 3"/>
          <p:cNvSpPr>
            <a:spLocks noGrp="1"/>
          </p:cNvSpPr>
          <p:nvPr>
            <p:ph type="sldNum" sz="quarter" idx="5"/>
          </p:nvPr>
        </p:nvSpPr>
        <p:spPr/>
        <p:txBody>
          <a:bodyPr/>
          <a:lstStyle/>
          <a:p>
            <a:fld id="{9EC62851-0209-4526-BEDA-5769ACC2273E}" type="slidenum">
              <a:rPr lang="en-GB" smtClean="0"/>
              <a:t>1</a:t>
            </a:fld>
            <a:endParaRPr lang="en-GB"/>
          </a:p>
        </p:txBody>
      </p:sp>
    </p:spTree>
    <p:extLst>
      <p:ext uri="{BB962C8B-B14F-4D97-AF65-F5344CB8AC3E}">
        <p14:creationId xmlns:p14="http://schemas.microsoft.com/office/powerpoint/2010/main" val="3126562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r>
              <a:rPr lang="en-GB" dirty="0"/>
              <a:t>These are some of the things we learn about in RSHE; I have put pictures of them around the classroom.</a:t>
            </a:r>
          </a:p>
          <a:p>
            <a:endParaRPr lang="en-GB" dirty="0"/>
          </a:p>
          <a:p>
            <a:r>
              <a:rPr lang="en-GB" dirty="0"/>
              <a:t>Have a think and go and stand next to…</a:t>
            </a:r>
          </a:p>
          <a:p>
            <a:endParaRPr lang="en-GB" dirty="0"/>
          </a:p>
          <a:p>
            <a:r>
              <a:rPr lang="en-GB" dirty="0"/>
              <a:t>The one you know most about</a:t>
            </a:r>
          </a:p>
          <a:p>
            <a:r>
              <a:rPr lang="en-GB" dirty="0"/>
              <a:t>The one you want to know more about</a:t>
            </a:r>
          </a:p>
          <a:p>
            <a:r>
              <a:rPr lang="en-GB" dirty="0"/>
              <a:t>The one you think our class is really good at</a:t>
            </a:r>
          </a:p>
          <a:p>
            <a:r>
              <a:rPr lang="en-GB" dirty="0"/>
              <a:t>The one you think our class need to get better at</a:t>
            </a:r>
          </a:p>
        </p:txBody>
      </p:sp>
      <p:sp>
        <p:nvSpPr>
          <p:cNvPr id="4" name="Slide Number Placeholder 3"/>
          <p:cNvSpPr>
            <a:spLocks noGrp="1"/>
          </p:cNvSpPr>
          <p:nvPr>
            <p:ph type="sldNum" sz="quarter" idx="5"/>
          </p:nvPr>
        </p:nvSpPr>
        <p:spPr/>
        <p:txBody>
          <a:bodyPr/>
          <a:lstStyle/>
          <a:p>
            <a:fld id="{11BC0368-E89A-4745-95D1-9B1E2A7938D9}" type="slidenum">
              <a:rPr lang="en-GB" smtClean="0"/>
              <a:t>10</a:t>
            </a:fld>
            <a:endParaRPr lang="en-GB"/>
          </a:p>
        </p:txBody>
      </p:sp>
    </p:spTree>
    <p:extLst>
      <p:ext uri="{BB962C8B-B14F-4D97-AF65-F5344CB8AC3E}">
        <p14:creationId xmlns:p14="http://schemas.microsoft.com/office/powerpoint/2010/main" val="644793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“Are there any other things you are interested in learning about in RSHE?  Is there anything you would like us to know that would help us create RSHE lessons that help you to be as happy, healthy and safe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Arial" panose="020B0604020202020204" pitchFamily="34" charset="0"/>
                <a:cs typeface="Arial" panose="020B0604020202020204" pitchFamily="34" charset="0"/>
              </a:rPr>
              <a:t>Create the ‘basket’ and put it in an accessible place, tell pupils when it will be checked and how entries will be responded to.  They can add their name if they want but usually entries would be anonymous.</a:t>
            </a:r>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11</a:t>
            </a:fld>
            <a:endParaRPr lang="en-GB"/>
          </a:p>
        </p:txBody>
      </p:sp>
    </p:spTree>
    <p:extLst>
      <p:ext uri="{BB962C8B-B14F-4D97-AF65-F5344CB8AC3E}">
        <p14:creationId xmlns:p14="http://schemas.microsoft.com/office/powerpoint/2010/main" val="2694885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12</a:t>
            </a:fld>
            <a:endParaRPr lang="en-GB"/>
          </a:p>
        </p:txBody>
      </p:sp>
    </p:spTree>
    <p:extLst>
      <p:ext uri="{BB962C8B-B14F-4D97-AF65-F5344CB8AC3E}">
        <p14:creationId xmlns:p14="http://schemas.microsoft.com/office/powerpoint/2010/main" val="561893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13</a:t>
            </a:fld>
            <a:endParaRPr lang="en-GB"/>
          </a:p>
        </p:txBody>
      </p:sp>
    </p:spTree>
    <p:extLst>
      <p:ext uri="{BB962C8B-B14F-4D97-AF65-F5344CB8AC3E}">
        <p14:creationId xmlns:p14="http://schemas.microsoft.com/office/powerpoint/2010/main" val="1501823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14</a:t>
            </a:fld>
            <a:endParaRPr lang="en-GB"/>
          </a:p>
        </p:txBody>
      </p:sp>
    </p:spTree>
    <p:extLst>
      <p:ext uri="{BB962C8B-B14F-4D97-AF65-F5344CB8AC3E}">
        <p14:creationId xmlns:p14="http://schemas.microsoft.com/office/powerpoint/2010/main" val="1657980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sz="1800" dirty="0">
                <a:effectLst/>
                <a:latin typeface="Arial" panose="020B0604020202020204" pitchFamily="34" charset="0"/>
                <a:ea typeface="Calibri" panose="020F0502020204030204" pitchFamily="34" charset="0"/>
              </a:rPr>
              <a:t>Thank pupils for their contributions, highlighting any common or key points that have been made.  </a:t>
            </a:r>
          </a:p>
          <a:p>
            <a:endParaRPr lang="en-GB" sz="1800" dirty="0">
              <a:effectLst/>
              <a:latin typeface="Arial" panose="020B0604020202020204" pitchFamily="34" charset="0"/>
            </a:endParaRPr>
          </a:p>
          <a:p>
            <a:r>
              <a:rPr lang="en-GB" sz="1800" dirty="0">
                <a:effectLst/>
                <a:latin typeface="Arial" panose="020B0604020202020204" pitchFamily="34" charset="0"/>
              </a:rPr>
              <a:t>Explain that their work today will make a difference to how RSHE is taught and that it is important to remember that they do make a difference.</a:t>
            </a:r>
          </a:p>
          <a:p>
            <a:endParaRPr lang="en-GB" sz="1800" dirty="0">
              <a:effectLst/>
              <a:latin typeface="Arial" panose="020B0604020202020204" pitchFamily="34" charset="0"/>
            </a:endParaRPr>
          </a:p>
          <a:p>
            <a:r>
              <a:rPr lang="en-GB" sz="1800" dirty="0">
                <a:effectLst/>
                <a:latin typeface="Arial" panose="020B0604020202020204" pitchFamily="34" charset="0"/>
              </a:rPr>
              <a:t>Spend a minute reading through the affirmations and if the children like them, think about displaying them in the classroom or beyond.</a:t>
            </a: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15</a:t>
            </a:fld>
            <a:endParaRPr lang="en-GB"/>
          </a:p>
        </p:txBody>
      </p:sp>
    </p:spTree>
    <p:extLst>
      <p:ext uri="{BB962C8B-B14F-4D97-AF65-F5344CB8AC3E}">
        <p14:creationId xmlns:p14="http://schemas.microsoft.com/office/powerpoint/2010/main" val="3976786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If you have any other ideas, share these with your class teacher, draw or write them and pop them in the ask it basket.</a:t>
            </a:r>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16</a:t>
            </a:fld>
            <a:endParaRPr lang="en-GB"/>
          </a:p>
        </p:txBody>
      </p:sp>
    </p:spTree>
    <p:extLst>
      <p:ext uri="{BB962C8B-B14F-4D97-AF65-F5344CB8AC3E}">
        <p14:creationId xmlns:p14="http://schemas.microsoft.com/office/powerpoint/2010/main" val="4116775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pPr>
              <a:defRPr/>
            </a:pPr>
            <a:r>
              <a:rPr lang="en-GB" dirty="0"/>
              <a:t>Today we are going to be thinking about RSHE. </a:t>
            </a:r>
            <a:r>
              <a:rPr lang="en-GB" b="0" i="0" dirty="0">
                <a:solidFill>
                  <a:srgbClr val="333333"/>
                </a:solidFill>
                <a:effectLst/>
                <a:latin typeface="PT Sans"/>
              </a:rPr>
              <a:t>RSHE </a:t>
            </a:r>
            <a:r>
              <a:rPr lang="en-GB" dirty="0">
                <a:solidFill>
                  <a:srgbClr val="333333"/>
                </a:solidFill>
                <a:latin typeface="PT Sans"/>
              </a:rPr>
              <a:t>helps</a:t>
            </a:r>
            <a:r>
              <a:rPr lang="en-GB" b="0" i="0" dirty="0">
                <a:solidFill>
                  <a:srgbClr val="333333"/>
                </a:solidFill>
                <a:effectLst/>
                <a:latin typeface="PT Sans"/>
              </a:rPr>
              <a:t> children and young people to be safe, healthy and prepared for life's opportunities. </a:t>
            </a:r>
            <a:r>
              <a:rPr lang="en-GB" dirty="0"/>
              <a:t>Re-cap with pupils the different topics that are covered in RSHE and remind them about previous work they may have done on friendship, different kinds of families, taking care of their bodies, growing and changing, feelings, different communities, asking for help etc</a:t>
            </a:r>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2</a:t>
            </a:fld>
            <a:endParaRPr lang="en-GB"/>
          </a:p>
        </p:txBody>
      </p:sp>
    </p:spTree>
    <p:extLst>
      <p:ext uri="{BB962C8B-B14F-4D97-AF65-F5344CB8AC3E}">
        <p14:creationId xmlns:p14="http://schemas.microsoft.com/office/powerpoint/2010/main" val="1821130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r>
              <a:rPr lang="en-GB" dirty="0"/>
              <a:t>We are going to explore what RSHE is, why it is so important to do in school and what we can do to make it as good as it can be for you.</a:t>
            </a:r>
          </a:p>
          <a:p>
            <a:endParaRPr lang="en-GB" dirty="0"/>
          </a:p>
          <a:p>
            <a:r>
              <a:rPr lang="en-GB" dirty="0"/>
              <a:t>We are looking forward to learning from you.</a:t>
            </a:r>
          </a:p>
        </p:txBody>
      </p:sp>
      <p:sp>
        <p:nvSpPr>
          <p:cNvPr id="4" name="Slide Number Placeholder 3"/>
          <p:cNvSpPr>
            <a:spLocks noGrp="1"/>
          </p:cNvSpPr>
          <p:nvPr>
            <p:ph type="sldNum" sz="quarter" idx="5"/>
          </p:nvPr>
        </p:nvSpPr>
        <p:spPr/>
        <p:txBody>
          <a:bodyPr/>
          <a:lstStyle/>
          <a:p>
            <a:fld id="{11BC0368-E89A-4745-95D1-9B1E2A7938D9}" type="slidenum">
              <a:rPr lang="en-GB" smtClean="0"/>
              <a:t>3</a:t>
            </a:fld>
            <a:endParaRPr lang="en-GB"/>
          </a:p>
        </p:txBody>
      </p:sp>
    </p:spTree>
    <p:extLst>
      <p:ext uri="{BB962C8B-B14F-4D97-AF65-F5344CB8AC3E}">
        <p14:creationId xmlns:p14="http://schemas.microsoft.com/office/powerpoint/2010/main" val="3161400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Segoe UI Semibold" panose="020B0702040204020203" pitchFamily="34" charset="0"/>
              </a:rPr>
              <a:t>Sit on the floor in a circle. Someone (we suggest a leader) starts in the middle and says "The sun shines on people who (choose an attribute that more than one person, including the person saying it, in the room has, e.g. have blue eyes; are wearing red; have a sibling etc).</a:t>
            </a:r>
          </a:p>
          <a:p>
            <a:pPr algn="l"/>
            <a:r>
              <a:rPr lang="en-GB" b="0" i="0" dirty="0">
                <a:solidFill>
                  <a:srgbClr val="333333"/>
                </a:solidFill>
                <a:effectLst/>
                <a:latin typeface="Segoe UI Semibold" panose="020B0702040204020203" pitchFamily="34" charset="0"/>
              </a:rPr>
              <a:t>All the people who share that attribute must swap places and the person from the middle must try to take one of their places, leaving a new person in the middle to say the next "The sun shines on.." thing.</a:t>
            </a:r>
          </a:p>
          <a:p>
            <a:pPr algn="l"/>
            <a:r>
              <a:rPr lang="en-GB" b="0" i="0" dirty="0">
                <a:solidFill>
                  <a:srgbClr val="333333"/>
                </a:solidFill>
                <a:effectLst/>
                <a:latin typeface="Segoe UI Semibold"/>
                <a:cs typeface="Segoe UI Semibold"/>
              </a:rPr>
              <a:t>Continue until everyone is exhausted (or has had a go</a:t>
            </a:r>
            <a:r>
              <a:rPr lang="en-GB" dirty="0">
                <a:solidFill>
                  <a:srgbClr val="333333"/>
                </a:solidFill>
                <a:latin typeface="Segoe UI Semibold"/>
                <a:cs typeface="Segoe UI Semibold"/>
              </a:rPr>
              <a:t>!).</a:t>
            </a:r>
            <a:endParaRPr lang="en-GB" b="0" i="0" dirty="0">
              <a:solidFill>
                <a:srgbClr val="333333"/>
              </a:solidFill>
              <a:effectLst/>
              <a:latin typeface="Segoe UI Semibold"/>
              <a:cs typeface="Segoe UI Semibold"/>
            </a:endParaRPr>
          </a:p>
          <a:p>
            <a:r>
              <a:rPr lang="en-GB" dirty="0"/>
              <a:t>Emphasise that we all have different experience/views etc and that it is OK to have different ideas to each other as we go through today’s activities</a:t>
            </a:r>
            <a:endParaRPr lang="en-GB" dirty="0">
              <a:cs typeface="Calibri"/>
            </a:endParaRPr>
          </a:p>
          <a:p>
            <a:endParaRPr lang="en-GB" dirty="0">
              <a:solidFill>
                <a:srgbClr val="000000"/>
              </a:solidFill>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1BC0368-E89A-4745-95D1-9B1E2A7938D9}" type="slidenum">
              <a:rPr lang="en-GB" smtClean="0"/>
              <a:t>4</a:t>
            </a:fld>
            <a:endParaRPr lang="en-GB"/>
          </a:p>
        </p:txBody>
      </p:sp>
    </p:spTree>
    <p:extLst>
      <p:ext uri="{BB962C8B-B14F-4D97-AF65-F5344CB8AC3E}">
        <p14:creationId xmlns:p14="http://schemas.microsoft.com/office/powerpoint/2010/main" val="1963399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t>RSHE stands for relationships education, </a:t>
            </a:r>
            <a:r>
              <a:rPr lang="en-GB" sz="1200" i="0" dirty="0">
                <a:solidFill>
                  <a:srgbClr val="FF0000"/>
                </a:solidFill>
              </a:rPr>
              <a:t>sex education</a:t>
            </a:r>
            <a:r>
              <a:rPr lang="en-GB" sz="1200" i="0" dirty="0"/>
              <a:t> and health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t>Each school teaches RSHE differently because each school and the pupils, their families and teachers are different.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t>It’s really important that schools are teaching pupils what they need to know to stay healthy, happy and safe.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t>We think we know what that is but it makes RSHE even better when you tell us what you want to learn, what you need to learn and how you want to learn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t>There are lots of ways you can tell us and we really value what you tell us.</a:t>
            </a:r>
          </a:p>
          <a:p>
            <a:pPr marL="0" indent="0">
              <a:buNone/>
            </a:pPr>
            <a:endParaRPr lang="en-GB" dirty="0">
              <a:solidFill>
                <a:srgbClr val="0070C0"/>
              </a:solidFill>
            </a:endParaRPr>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5</a:t>
            </a:fld>
            <a:endParaRPr lang="en-GB"/>
          </a:p>
        </p:txBody>
      </p:sp>
    </p:spTree>
    <p:extLst>
      <p:ext uri="{BB962C8B-B14F-4D97-AF65-F5344CB8AC3E}">
        <p14:creationId xmlns:p14="http://schemas.microsoft.com/office/powerpoint/2010/main" val="1950168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r>
              <a:rPr lang="en-GB" dirty="0"/>
              <a:t>A class contract can help everyone feel safe to join in with RSHE as it sets out rules; things that are okay and things that are not okay. It’s a way for your class to agree some behaviours for the RSHE lessons.  </a:t>
            </a:r>
          </a:p>
          <a:p>
            <a:endParaRPr lang="en-GB" dirty="0"/>
          </a:p>
          <a:p>
            <a:pPr marL="0" indent="0">
              <a:buNone/>
            </a:pPr>
            <a:r>
              <a:rPr lang="en-GB" dirty="0"/>
              <a:t>What would you like to see included on the class contract?</a:t>
            </a:r>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6</a:t>
            </a:fld>
            <a:endParaRPr lang="en-GB"/>
          </a:p>
        </p:txBody>
      </p:sp>
    </p:spTree>
    <p:extLst>
      <p:ext uri="{BB962C8B-B14F-4D97-AF65-F5344CB8AC3E}">
        <p14:creationId xmlns:p14="http://schemas.microsoft.com/office/powerpoint/2010/main" val="134910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‘RSHE’ can be hard to remember and might not be the most fun name. Thinking about the different things you learn in RSHE, what do you think would be a better name?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can always come back to this later once we have explored RSHE a bit more.</a:t>
            </a:r>
          </a:p>
        </p:txBody>
      </p:sp>
      <p:sp>
        <p:nvSpPr>
          <p:cNvPr id="4" name="Slide Number Placeholder 3"/>
          <p:cNvSpPr>
            <a:spLocks noGrp="1"/>
          </p:cNvSpPr>
          <p:nvPr>
            <p:ph type="sldNum" sz="quarter" idx="5"/>
          </p:nvPr>
        </p:nvSpPr>
        <p:spPr/>
        <p:txBody>
          <a:bodyPr/>
          <a:lstStyle/>
          <a:p>
            <a:fld id="{11BC0368-E89A-4745-95D1-9B1E2A7938D9}" type="slidenum">
              <a:rPr lang="en-GB" smtClean="0"/>
              <a:t>7</a:t>
            </a:fld>
            <a:endParaRPr lang="en-GB"/>
          </a:p>
        </p:txBody>
      </p:sp>
    </p:spTree>
    <p:extLst>
      <p:ext uri="{BB962C8B-B14F-4D97-AF65-F5344CB8AC3E}">
        <p14:creationId xmlns:p14="http://schemas.microsoft.com/office/powerpoint/2010/main" val="1211310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r>
              <a:rPr lang="en-GB" dirty="0"/>
              <a:t>Imagine a pupil of the year above you at school. What problems, thoughts and feelings do you think they may experience?</a:t>
            </a:r>
          </a:p>
          <a:p>
            <a:pPr marL="514350"/>
            <a:r>
              <a:rPr lang="en-US" sz="1200" i="1" dirty="0">
                <a:latin typeface="Arial" panose="020B0604020202020204" pitchFamily="34" charset="0"/>
                <a:cs typeface="Arial" panose="020B0604020202020204" pitchFamily="34" charset="0"/>
              </a:rPr>
              <a:t>Draw a stick pupil </a:t>
            </a:r>
          </a:p>
          <a:p>
            <a:pPr marL="514350"/>
            <a:r>
              <a:rPr lang="en-US" sz="1200" i="1" dirty="0">
                <a:latin typeface="Arial" panose="020B0604020202020204" pitchFamily="34" charset="0"/>
                <a:cs typeface="Arial" panose="020B0604020202020204" pitchFamily="34" charset="0"/>
              </a:rPr>
              <a:t>Write all the problems around the outside of them</a:t>
            </a:r>
          </a:p>
          <a:p>
            <a:pPr marL="514350"/>
            <a:r>
              <a:rPr lang="en-US" sz="1200" i="1" dirty="0">
                <a:latin typeface="Arial" panose="020B0604020202020204" pitchFamily="34" charset="0"/>
                <a:cs typeface="Arial" panose="020B0604020202020204" pitchFamily="34" charset="0"/>
              </a:rPr>
              <a:t>Draw a heart and write their feelings inside</a:t>
            </a:r>
          </a:p>
          <a:p>
            <a:pPr marL="514350"/>
            <a:r>
              <a:rPr lang="en-US" sz="1200" i="1" dirty="0">
                <a:latin typeface="Arial" panose="020B0604020202020204" pitchFamily="34" charset="0"/>
                <a:cs typeface="Arial" panose="020B0604020202020204" pitchFamily="34" charset="0"/>
              </a:rPr>
              <a:t>Draw a thought bubble and write their thoughts inside</a:t>
            </a:r>
          </a:p>
          <a:p>
            <a:pPr marL="514350"/>
            <a:r>
              <a:rPr lang="en-US" sz="1200" i="1" dirty="0">
                <a:latin typeface="Arial" panose="020B0604020202020204" pitchFamily="34" charset="0"/>
                <a:cs typeface="Arial" panose="020B0604020202020204" pitchFamily="34" charset="0"/>
              </a:rPr>
              <a:t>Around the edge of the paper, to make a frame, write how they might behave because of their problems, thoughts and feelings.</a:t>
            </a:r>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8</a:t>
            </a:fld>
            <a:endParaRPr lang="en-GB"/>
          </a:p>
        </p:txBody>
      </p:sp>
    </p:spTree>
    <p:extLst>
      <p:ext uri="{BB962C8B-B14F-4D97-AF65-F5344CB8AC3E}">
        <p14:creationId xmlns:p14="http://schemas.microsoft.com/office/powerpoint/2010/main" val="469805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Notes:</a:t>
            </a:r>
          </a:p>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9</a:t>
            </a:fld>
            <a:endParaRPr lang="en-GB"/>
          </a:p>
        </p:txBody>
      </p:sp>
    </p:spTree>
    <p:extLst>
      <p:ext uri="{BB962C8B-B14F-4D97-AF65-F5344CB8AC3E}">
        <p14:creationId xmlns:p14="http://schemas.microsoft.com/office/powerpoint/2010/main" val="2322188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0C78-987E-4B4B-9635-93CE92A592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285A356-EBBA-45D5-96AE-876B8DA993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62F050-EAD3-4702-839E-22D09BBAFF59}"/>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97FEA28A-17CD-4066-A213-99552854CB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C2CA9B-058A-4443-9975-236EC29B41F4}"/>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3891314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E434-5B6A-4CBD-A5B3-89E9561068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1148A8-F3F7-4519-B5D6-AC1C09FBF5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A76704-6286-4FF5-B79A-A199C48613DD}"/>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C6319DDB-7CF9-4DF1-A9D8-A05F9FA82D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CA19CA-169D-4CC9-A4C7-1D45B1092281}"/>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185695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4D4178-BF9B-489D-8DFA-5630DE671F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FEF6FF-A852-486E-BDA7-0291AF87EA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B65527-D91D-48BF-AC06-3859C1DC7BA4}"/>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10D4B83A-C2A7-4B26-8BAE-E3517A714B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7CAAA4-F760-4D52-9D13-88BCC49A6842}"/>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2057184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Tree>
    <p:extLst>
      <p:ext uri="{BB962C8B-B14F-4D97-AF65-F5344CB8AC3E}">
        <p14:creationId xmlns:p14="http://schemas.microsoft.com/office/powerpoint/2010/main" val="3598431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D2A5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2B01F2-4660-6842-AADA-25706914EFB4}"/>
              </a:ext>
            </a:extLst>
          </p:cNvPr>
          <p:cNvSpPr txBox="1"/>
          <p:nvPr userDrawn="1"/>
        </p:nvSpPr>
        <p:spPr>
          <a:xfrm>
            <a:off x="616959" y="572549"/>
            <a:ext cx="5057795" cy="3139321"/>
          </a:xfrm>
          <a:prstGeom prst="rect">
            <a:avLst/>
          </a:prstGeom>
          <a:noFill/>
        </p:spPr>
        <p:txBody>
          <a:bodyPr wrap="square" rtlCol="0">
            <a:normAutofit/>
          </a:bodyPr>
          <a:lstStyle/>
          <a:p>
            <a:endParaRPr lang="en-US"/>
          </a:p>
        </p:txBody>
      </p:sp>
      <p:sp>
        <p:nvSpPr>
          <p:cNvPr id="4" name="Title Placeholder 1">
            <a:extLst>
              <a:ext uri="{FF2B5EF4-FFF2-40B4-BE49-F238E27FC236}">
                <a16:creationId xmlns:a16="http://schemas.microsoft.com/office/drawing/2014/main" id="{DE5B43DA-4C27-C24C-B28C-259AF2185C05}"/>
              </a:ext>
            </a:extLst>
          </p:cNvPr>
          <p:cNvSpPr>
            <a:spLocks noGrp="1"/>
          </p:cNvSpPr>
          <p:nvPr>
            <p:ph type="title" hasCustomPrompt="1"/>
          </p:nvPr>
        </p:nvSpPr>
        <p:spPr>
          <a:xfrm>
            <a:off x="616959" y="750493"/>
            <a:ext cx="5182708"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5" name="Text Placeholder 6">
            <a:extLst>
              <a:ext uri="{FF2B5EF4-FFF2-40B4-BE49-F238E27FC236}">
                <a16:creationId xmlns:a16="http://schemas.microsoft.com/office/drawing/2014/main" id="{77F0D6D6-5918-F349-B8B3-FE16E45BCFF5}"/>
              </a:ext>
            </a:extLst>
          </p:cNvPr>
          <p:cNvSpPr>
            <a:spLocks noGrp="1"/>
          </p:cNvSpPr>
          <p:nvPr>
            <p:ph type="body" sz="quarter" idx="10" hasCustomPrompt="1"/>
          </p:nvPr>
        </p:nvSpPr>
        <p:spPr>
          <a:xfrm>
            <a:off x="616959" y="3394604"/>
            <a:ext cx="5218227"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6" name="Picture Placeholder 25">
            <a:extLst>
              <a:ext uri="{FF2B5EF4-FFF2-40B4-BE49-F238E27FC236}">
                <a16:creationId xmlns:a16="http://schemas.microsoft.com/office/drawing/2014/main" id="{E4A23AF9-77FC-9F4E-B60B-3A5A951BD743}"/>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Tree>
    <p:extLst>
      <p:ext uri="{BB962C8B-B14F-4D97-AF65-F5344CB8AC3E}">
        <p14:creationId xmlns:p14="http://schemas.microsoft.com/office/powerpoint/2010/main" val="825349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7819B1-B41E-7D4A-961E-A0B84C5E46BA}"/>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813149-95A4-7043-8E05-D88A6479980F}"/>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TextBox 10">
            <a:extLst>
              <a:ext uri="{FF2B5EF4-FFF2-40B4-BE49-F238E27FC236}">
                <a16:creationId xmlns:a16="http://schemas.microsoft.com/office/drawing/2014/main" id="{79E823E2-FC61-4743-B16C-3CAE0D43D05D}"/>
              </a:ext>
            </a:extLst>
          </p:cNvPr>
          <p:cNvSpPr txBox="1"/>
          <p:nvPr userDrawn="1"/>
        </p:nvSpPr>
        <p:spPr>
          <a:xfrm>
            <a:off x="5561317" y="479535"/>
            <a:ext cx="3096395" cy="3081708"/>
          </a:xfrm>
          <a:prstGeom prst="ellipse">
            <a:avLst/>
          </a:prstGeom>
          <a:solidFill>
            <a:srgbClr val="1E2A5A"/>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a:solidFill>
                <a:schemeClr val="bg1"/>
              </a:solidFill>
            </a:endParaRPr>
          </a:p>
        </p:txBody>
      </p:sp>
      <p:sp>
        <p:nvSpPr>
          <p:cNvPr id="12" name="TextBox 11">
            <a:extLst>
              <a:ext uri="{FF2B5EF4-FFF2-40B4-BE49-F238E27FC236}">
                <a16:creationId xmlns:a16="http://schemas.microsoft.com/office/drawing/2014/main" id="{29C4F5E3-82E5-B648-9785-748B6600EE1B}"/>
              </a:ext>
            </a:extLst>
          </p:cNvPr>
          <p:cNvSpPr txBox="1"/>
          <p:nvPr userDrawn="1"/>
        </p:nvSpPr>
        <p:spPr>
          <a:xfrm>
            <a:off x="9100572" y="2475141"/>
            <a:ext cx="2443989" cy="2483018"/>
          </a:xfrm>
          <a:prstGeom prst="ellipse">
            <a:avLst/>
          </a:prstGeom>
          <a:solidFill>
            <a:srgbClr val="009290"/>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a:solidFill>
                <a:schemeClr val="bg1"/>
              </a:solidFill>
            </a:endParaRPr>
          </a:p>
        </p:txBody>
      </p:sp>
      <p:sp>
        <p:nvSpPr>
          <p:cNvPr id="13" name="TextBox 12">
            <a:extLst>
              <a:ext uri="{FF2B5EF4-FFF2-40B4-BE49-F238E27FC236}">
                <a16:creationId xmlns:a16="http://schemas.microsoft.com/office/drawing/2014/main" id="{98AAF668-82BE-4641-A5EC-2F298E95D3FC}"/>
              </a:ext>
            </a:extLst>
          </p:cNvPr>
          <p:cNvSpPr txBox="1"/>
          <p:nvPr userDrawn="1"/>
        </p:nvSpPr>
        <p:spPr>
          <a:xfrm>
            <a:off x="6572182" y="3662959"/>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4" name="Oval 13">
            <a:extLst>
              <a:ext uri="{FF2B5EF4-FFF2-40B4-BE49-F238E27FC236}">
                <a16:creationId xmlns:a16="http://schemas.microsoft.com/office/drawing/2014/main" id="{6BB6209F-11EE-7C4A-A3DE-CC77F153FD92}"/>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6">
            <a:extLst>
              <a:ext uri="{FF2B5EF4-FFF2-40B4-BE49-F238E27FC236}">
                <a16:creationId xmlns:a16="http://schemas.microsoft.com/office/drawing/2014/main" id="{25BB4167-7948-C14B-9E3A-B6D02CB84DA7}"/>
              </a:ext>
            </a:extLst>
          </p:cNvPr>
          <p:cNvSpPr>
            <a:spLocks noGrp="1"/>
          </p:cNvSpPr>
          <p:nvPr>
            <p:ph type="body" sz="quarter" idx="14" hasCustomPrompt="1"/>
          </p:nvPr>
        </p:nvSpPr>
        <p:spPr>
          <a:xfrm>
            <a:off x="9100572" y="2475141"/>
            <a:ext cx="2443989" cy="2483018"/>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6" name="Text Placeholder 6">
            <a:extLst>
              <a:ext uri="{FF2B5EF4-FFF2-40B4-BE49-F238E27FC236}">
                <a16:creationId xmlns:a16="http://schemas.microsoft.com/office/drawing/2014/main" id="{8F3C573A-A337-2148-86DF-9737B45C9B15}"/>
              </a:ext>
            </a:extLst>
          </p:cNvPr>
          <p:cNvSpPr>
            <a:spLocks noGrp="1"/>
          </p:cNvSpPr>
          <p:nvPr>
            <p:ph type="body" sz="quarter" idx="15" hasCustomPrompt="1"/>
          </p:nvPr>
        </p:nvSpPr>
        <p:spPr>
          <a:xfrm>
            <a:off x="6572182" y="3659723"/>
            <a:ext cx="2580965" cy="2571957"/>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7" name="Text Placeholder 6">
            <a:extLst>
              <a:ext uri="{FF2B5EF4-FFF2-40B4-BE49-F238E27FC236}">
                <a16:creationId xmlns:a16="http://schemas.microsoft.com/office/drawing/2014/main" id="{BFF650BD-F57E-E34D-B81A-206F86F5F7EB}"/>
              </a:ext>
            </a:extLst>
          </p:cNvPr>
          <p:cNvSpPr>
            <a:spLocks noGrp="1"/>
          </p:cNvSpPr>
          <p:nvPr>
            <p:ph type="body" sz="quarter" idx="16" hasCustomPrompt="1"/>
          </p:nvPr>
        </p:nvSpPr>
        <p:spPr>
          <a:xfrm>
            <a:off x="5574013" y="479533"/>
            <a:ext cx="3083699" cy="3081709"/>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8" name="Text Placeholder 2">
            <a:extLst>
              <a:ext uri="{FF2B5EF4-FFF2-40B4-BE49-F238E27FC236}">
                <a16:creationId xmlns:a16="http://schemas.microsoft.com/office/drawing/2014/main" id="{478EF3A3-1957-0243-AEF2-9F5C3EE7CA53}"/>
              </a:ext>
            </a:extLst>
          </p:cNvPr>
          <p:cNvSpPr>
            <a:spLocks noGrp="1"/>
          </p:cNvSpPr>
          <p:nvPr>
            <p:ph type="body" sz="quarter" idx="10" hasCustomPrompt="1"/>
          </p:nvPr>
        </p:nvSpPr>
        <p:spPr>
          <a:xfrm>
            <a:off x="593196" y="584729"/>
            <a:ext cx="48144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9" name="Text Placeholder 4">
            <a:extLst>
              <a:ext uri="{FF2B5EF4-FFF2-40B4-BE49-F238E27FC236}">
                <a16:creationId xmlns:a16="http://schemas.microsoft.com/office/drawing/2014/main" id="{69EFA5F3-6697-1B45-B220-17966282D61F}"/>
              </a:ext>
            </a:extLst>
          </p:cNvPr>
          <p:cNvSpPr>
            <a:spLocks noGrp="1"/>
          </p:cNvSpPr>
          <p:nvPr>
            <p:ph type="body" sz="quarter" idx="11" hasCustomPrompt="1"/>
          </p:nvPr>
        </p:nvSpPr>
        <p:spPr>
          <a:xfrm>
            <a:off x="593725" y="1925950"/>
            <a:ext cx="4813888" cy="3111717"/>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3319709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CBE7F09-DD08-5E42-A613-FAF0EAE2B82C}"/>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Box 8">
            <a:extLst>
              <a:ext uri="{FF2B5EF4-FFF2-40B4-BE49-F238E27FC236}">
                <a16:creationId xmlns:a16="http://schemas.microsoft.com/office/drawing/2014/main" id="{65D4238A-A6FF-BD44-BF75-178052AEBDC5}"/>
              </a:ext>
            </a:extLst>
          </p:cNvPr>
          <p:cNvSpPr txBox="1"/>
          <p:nvPr userDrawn="1"/>
        </p:nvSpPr>
        <p:spPr>
          <a:xfrm>
            <a:off x="1245165" y="2035030"/>
            <a:ext cx="3286882" cy="3339371"/>
          </a:xfrm>
          <a:prstGeom prst="ellipse">
            <a:avLst/>
          </a:prstGeom>
          <a:solidFill>
            <a:srgbClr val="9B1E5C"/>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a:solidFill>
                <a:schemeClr val="bg1"/>
              </a:solidFill>
            </a:endParaRPr>
          </a:p>
        </p:txBody>
      </p:sp>
      <p:sp>
        <p:nvSpPr>
          <p:cNvPr id="10" name="TextBox 9">
            <a:extLst>
              <a:ext uri="{FF2B5EF4-FFF2-40B4-BE49-F238E27FC236}">
                <a16:creationId xmlns:a16="http://schemas.microsoft.com/office/drawing/2014/main" id="{13B1A1FE-E1B4-F144-9731-2A46DEF07764}"/>
              </a:ext>
            </a:extLst>
          </p:cNvPr>
          <p:cNvSpPr txBox="1"/>
          <p:nvPr userDrawn="1"/>
        </p:nvSpPr>
        <p:spPr>
          <a:xfrm>
            <a:off x="5391213" y="736028"/>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1" name="TextBox 10">
            <a:extLst>
              <a:ext uri="{FF2B5EF4-FFF2-40B4-BE49-F238E27FC236}">
                <a16:creationId xmlns:a16="http://schemas.microsoft.com/office/drawing/2014/main" id="{F8DD5F75-649D-7C43-B1AB-FA2C5244873A}"/>
              </a:ext>
            </a:extLst>
          </p:cNvPr>
          <p:cNvSpPr txBox="1"/>
          <p:nvPr userDrawn="1"/>
        </p:nvSpPr>
        <p:spPr>
          <a:xfrm>
            <a:off x="4767687" y="3524660"/>
            <a:ext cx="3011089" cy="2996806"/>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2" name="TextBox 11">
            <a:extLst>
              <a:ext uri="{FF2B5EF4-FFF2-40B4-BE49-F238E27FC236}">
                <a16:creationId xmlns:a16="http://schemas.microsoft.com/office/drawing/2014/main" id="{B36B3EDA-9C03-1246-A402-90938CF5BAF1}"/>
              </a:ext>
            </a:extLst>
          </p:cNvPr>
          <p:cNvSpPr txBox="1"/>
          <p:nvPr userDrawn="1"/>
        </p:nvSpPr>
        <p:spPr>
          <a:xfrm>
            <a:off x="8637942" y="1795616"/>
            <a:ext cx="2405461" cy="2394051"/>
          </a:xfrm>
          <a:prstGeom prst="ellipse">
            <a:avLst/>
          </a:prstGeom>
          <a:solidFill>
            <a:srgbClr val="9B1E5C"/>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a:solidFill>
                <a:schemeClr val="bg1"/>
              </a:solidFill>
            </a:endParaRPr>
          </a:p>
        </p:txBody>
      </p:sp>
      <p:sp>
        <p:nvSpPr>
          <p:cNvPr id="13" name="Rectangle 12">
            <a:extLst>
              <a:ext uri="{FF2B5EF4-FFF2-40B4-BE49-F238E27FC236}">
                <a16:creationId xmlns:a16="http://schemas.microsoft.com/office/drawing/2014/main" id="{9C26D848-1E2F-E34C-A524-1BC649EE891E}"/>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695EFB-2E86-CB4D-B83E-8DA0BCB72E7C}"/>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2">
            <a:extLst>
              <a:ext uri="{FF2B5EF4-FFF2-40B4-BE49-F238E27FC236}">
                <a16:creationId xmlns:a16="http://schemas.microsoft.com/office/drawing/2014/main" id="{4D58686B-F3EA-2A40-A762-65743704202F}"/>
              </a:ext>
            </a:extLst>
          </p:cNvPr>
          <p:cNvSpPr>
            <a:spLocks noGrp="1"/>
          </p:cNvSpPr>
          <p:nvPr>
            <p:ph type="body" sz="quarter" idx="10" hasCustomPrompt="1"/>
          </p:nvPr>
        </p:nvSpPr>
        <p:spPr>
          <a:xfrm>
            <a:off x="593196" y="584729"/>
            <a:ext cx="47980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7" name="Text Placeholder 6">
            <a:extLst>
              <a:ext uri="{FF2B5EF4-FFF2-40B4-BE49-F238E27FC236}">
                <a16:creationId xmlns:a16="http://schemas.microsoft.com/office/drawing/2014/main" id="{9DDACD1A-56A2-624A-A478-89BD61B62585}"/>
              </a:ext>
            </a:extLst>
          </p:cNvPr>
          <p:cNvSpPr>
            <a:spLocks noGrp="1"/>
          </p:cNvSpPr>
          <p:nvPr>
            <p:ph type="body" sz="quarter" idx="11" hasCustomPrompt="1"/>
          </p:nvPr>
        </p:nvSpPr>
        <p:spPr>
          <a:xfrm>
            <a:off x="1245166" y="2035030"/>
            <a:ext cx="3286882" cy="333937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8" name="Text Placeholder 6">
            <a:extLst>
              <a:ext uri="{FF2B5EF4-FFF2-40B4-BE49-F238E27FC236}">
                <a16:creationId xmlns:a16="http://schemas.microsoft.com/office/drawing/2014/main" id="{B8A91CF1-1644-5B4E-8FD7-DFA4CF5E3F60}"/>
              </a:ext>
            </a:extLst>
          </p:cNvPr>
          <p:cNvSpPr>
            <a:spLocks noGrp="1"/>
          </p:cNvSpPr>
          <p:nvPr>
            <p:ph type="body" sz="quarter" idx="12" hasCustomPrompt="1"/>
          </p:nvPr>
        </p:nvSpPr>
        <p:spPr>
          <a:xfrm>
            <a:off x="4767686" y="3524660"/>
            <a:ext cx="3011090" cy="2996806"/>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9" name="Text Placeholder 6">
            <a:extLst>
              <a:ext uri="{FF2B5EF4-FFF2-40B4-BE49-F238E27FC236}">
                <a16:creationId xmlns:a16="http://schemas.microsoft.com/office/drawing/2014/main" id="{D936796C-7C16-5647-A9A3-427B5AF2239F}"/>
              </a:ext>
            </a:extLst>
          </p:cNvPr>
          <p:cNvSpPr>
            <a:spLocks noGrp="1"/>
          </p:cNvSpPr>
          <p:nvPr>
            <p:ph type="body" sz="quarter" idx="13" hasCustomPrompt="1"/>
          </p:nvPr>
        </p:nvSpPr>
        <p:spPr>
          <a:xfrm>
            <a:off x="5391212" y="736028"/>
            <a:ext cx="2580966" cy="2568722"/>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20" name="Text Placeholder 6">
            <a:extLst>
              <a:ext uri="{FF2B5EF4-FFF2-40B4-BE49-F238E27FC236}">
                <a16:creationId xmlns:a16="http://schemas.microsoft.com/office/drawing/2014/main" id="{F89C444A-1FC0-A343-96C7-9B5586BAAA1B}"/>
              </a:ext>
            </a:extLst>
          </p:cNvPr>
          <p:cNvSpPr>
            <a:spLocks noGrp="1"/>
          </p:cNvSpPr>
          <p:nvPr>
            <p:ph type="body" sz="quarter" idx="14" hasCustomPrompt="1"/>
          </p:nvPr>
        </p:nvSpPr>
        <p:spPr>
          <a:xfrm>
            <a:off x="8600512" y="1795616"/>
            <a:ext cx="2442891" cy="239405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Tree>
    <p:extLst>
      <p:ext uri="{BB962C8B-B14F-4D97-AF65-F5344CB8AC3E}">
        <p14:creationId xmlns:p14="http://schemas.microsoft.com/office/powerpoint/2010/main" val="1088773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196167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C3D1-9F23-0E4D-919B-76CC32E31DC6}"/>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Rectangle 7">
            <a:extLst>
              <a:ext uri="{FF2B5EF4-FFF2-40B4-BE49-F238E27FC236}">
                <a16:creationId xmlns:a16="http://schemas.microsoft.com/office/drawing/2014/main" id="{DC4E18C9-0BEF-4542-9929-FFFD3C6F78E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A4B5CEB-B1E0-1D46-BFE0-D561A27DA0FE}"/>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1" name="Text Placeholder 4">
            <a:extLst>
              <a:ext uri="{FF2B5EF4-FFF2-40B4-BE49-F238E27FC236}">
                <a16:creationId xmlns:a16="http://schemas.microsoft.com/office/drawing/2014/main" id="{CEB57D79-4702-4648-911E-0FA0A82B78C5}"/>
              </a:ext>
            </a:extLst>
          </p:cNvPr>
          <p:cNvSpPr>
            <a:spLocks noGrp="1"/>
          </p:cNvSpPr>
          <p:nvPr>
            <p:ph type="body" sz="quarter" idx="11" hasCustomPrompt="1"/>
          </p:nvPr>
        </p:nvSpPr>
        <p:spPr>
          <a:xfrm>
            <a:off x="593725" y="1651000"/>
            <a:ext cx="10312400" cy="3581400"/>
          </a:xfrm>
        </p:spPr>
        <p:txBody>
          <a:bodyPr>
            <a:normAutofit/>
          </a:bodyPr>
          <a:lstStyle>
            <a:lvl1pPr marL="342900" indent="-342900">
              <a:buClr>
                <a:srgbClr val="93C320"/>
              </a:buClr>
              <a:buFont typeface="Wingdings" pitchFamily="2" charset="2"/>
              <a:buChar char="ü"/>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1965916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0" name="Media Placeholder 3">
            <a:extLst>
              <a:ext uri="{FF2B5EF4-FFF2-40B4-BE49-F238E27FC236}">
                <a16:creationId xmlns:a16="http://schemas.microsoft.com/office/drawing/2014/main" id="{09FDA4F8-ABB1-3041-89EB-B04EC797DAFF}"/>
              </a:ext>
            </a:extLst>
          </p:cNvPr>
          <p:cNvSpPr>
            <a:spLocks noGrp="1" noChangeAspect="1"/>
          </p:cNvSpPr>
          <p:nvPr>
            <p:ph type="media" sz="quarter" idx="10"/>
          </p:nvPr>
        </p:nvSpPr>
        <p:spPr>
          <a:xfrm>
            <a:off x="593196" y="1675526"/>
            <a:ext cx="7595541" cy="3458704"/>
          </a:xfrm>
          <a:prstGeom prst="rect">
            <a:avLst/>
          </a:prstGeom>
          <a:solidFill>
            <a:schemeClr val="bg1">
              <a:lumMod val="85000"/>
            </a:schemeClr>
          </a:solidFill>
        </p:spPr>
        <p:txBody>
          <a:bodyPr/>
          <a:lstStyle/>
          <a:p>
            <a:r>
              <a:rPr lang="en-US"/>
              <a:t>Click icon to add media</a:t>
            </a:r>
          </a:p>
        </p:txBody>
      </p:sp>
      <p:sp>
        <p:nvSpPr>
          <p:cNvPr id="11" name="Oval 10">
            <a:extLst>
              <a:ext uri="{FF2B5EF4-FFF2-40B4-BE49-F238E27FC236}">
                <a16:creationId xmlns:a16="http://schemas.microsoft.com/office/drawing/2014/main" id="{369FD3CF-D26D-DE48-B216-6F5CDBF3E456}"/>
              </a:ext>
              <a:ext uri="{C183D7F6-B498-43B3-948B-1728B52AA6E4}">
                <adec:decorative xmlns:adec="http://schemas.microsoft.com/office/drawing/2017/decorative" val="1"/>
              </a:ext>
            </a:extLst>
          </p:cNvPr>
          <p:cNvSpPr/>
          <p:nvPr userDrawn="1"/>
        </p:nvSpPr>
        <p:spPr>
          <a:xfrm>
            <a:off x="9154886" y="-2496469"/>
            <a:ext cx="4947941" cy="4989298"/>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 name="Rectangle 11">
            <a:extLst>
              <a:ext uri="{FF2B5EF4-FFF2-40B4-BE49-F238E27FC236}">
                <a16:creationId xmlns:a16="http://schemas.microsoft.com/office/drawing/2014/main" id="{8577A35E-C17E-3347-95FB-0DBDC50F0E3F}"/>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F3F9D71-FF75-6747-B98F-0768AEE6685E}"/>
              </a:ext>
            </a:extLst>
          </p:cNvPr>
          <p:cNvSpPr>
            <a:spLocks noGrp="1"/>
          </p:cNvSpPr>
          <p:nvPr>
            <p:ph type="body" sz="quarter" idx="11"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729498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ABF20E-674B-4443-98FB-658A4A738FA8}"/>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7698E1-F1BE-2A46-9FDB-D6AFDF26EDF9}"/>
              </a:ext>
              <a:ext uri="{C183D7F6-B498-43B3-948B-1728B52AA6E4}">
                <adec:decorative xmlns:adec="http://schemas.microsoft.com/office/drawing/2017/decorative" val="1"/>
              </a:ext>
            </a:extLst>
          </p:cNvPr>
          <p:cNvSpPr/>
          <p:nvPr userDrawn="1"/>
        </p:nvSpPr>
        <p:spPr>
          <a:xfrm>
            <a:off x="8382669" y="-4683724"/>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2">
            <a:extLst>
              <a:ext uri="{FF2B5EF4-FFF2-40B4-BE49-F238E27FC236}">
                <a16:creationId xmlns:a16="http://schemas.microsoft.com/office/drawing/2014/main" id="{5382746B-DD9A-7E45-8AA4-6881844B9A13}"/>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4232025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530C-4CEF-4536-9E3E-ED291C3A18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913D7D-0EB7-4DBB-85C4-E07CC9D425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7CB218-E24E-461C-B1D8-FF76D81A55A4}"/>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9E622640-C33A-46D8-8E9F-365CA04D0F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D7B615-7230-41AF-A8BD-864C61F71E05}"/>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623901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4153E-43D4-E04A-B389-5661BA0FDF6C}"/>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6F7265DC-CEEB-894E-B27E-1232069239D3}"/>
              </a:ext>
            </a:extLst>
          </p:cNvPr>
          <p:cNvGraphicFramePr/>
          <p:nvPr userDrawn="1"/>
        </p:nvGraphicFramePr>
        <p:xfrm>
          <a:off x="5336253" y="580169"/>
          <a:ext cx="7791919" cy="5194612"/>
        </p:xfrm>
        <a:graphic>
          <a:graphicData uri="http://schemas.openxmlformats.org/drawingml/2006/chart">
            <c:chart xmlns:c="http://schemas.openxmlformats.org/drawingml/2006/chart" xmlns:r="http://schemas.openxmlformats.org/officeDocument/2006/relationships" r:id="rId2"/>
          </a:graphicData>
        </a:graphic>
      </p:graphicFrame>
      <p:sp>
        <p:nvSpPr>
          <p:cNvPr id="12" name="Oval 11">
            <a:extLst>
              <a:ext uri="{FF2B5EF4-FFF2-40B4-BE49-F238E27FC236}">
                <a16:creationId xmlns:a16="http://schemas.microsoft.com/office/drawing/2014/main" id="{05AC240B-4B06-9042-B665-A857F4156A1D}"/>
              </a:ext>
              <a:ext uri="{C183D7F6-B498-43B3-948B-1728B52AA6E4}">
                <adec:decorative xmlns:adec="http://schemas.microsoft.com/office/drawing/2017/decorative" val="1"/>
              </a:ext>
            </a:extLst>
          </p:cNvPr>
          <p:cNvSpPr/>
          <p:nvPr userDrawn="1"/>
        </p:nvSpPr>
        <p:spPr>
          <a:xfrm>
            <a:off x="4094353"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2">
            <a:extLst>
              <a:ext uri="{FF2B5EF4-FFF2-40B4-BE49-F238E27FC236}">
                <a16:creationId xmlns:a16="http://schemas.microsoft.com/office/drawing/2014/main" id="{AD3C8431-A7CA-0942-ABEC-4890CFA7473A}"/>
              </a:ext>
            </a:extLst>
          </p:cNvPr>
          <p:cNvSpPr>
            <a:spLocks noGrp="1"/>
          </p:cNvSpPr>
          <p:nvPr>
            <p:ph type="body" sz="quarter" idx="10" hasCustomPrompt="1"/>
          </p:nvPr>
        </p:nvSpPr>
        <p:spPr>
          <a:xfrm>
            <a:off x="593196" y="584729"/>
            <a:ext cx="607853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3" name="Text Placeholder 4">
            <a:extLst>
              <a:ext uri="{FF2B5EF4-FFF2-40B4-BE49-F238E27FC236}">
                <a16:creationId xmlns:a16="http://schemas.microsoft.com/office/drawing/2014/main" id="{EF8B8E52-7E4E-634C-9D4E-808E1D797E09}"/>
              </a:ext>
            </a:extLst>
          </p:cNvPr>
          <p:cNvSpPr>
            <a:spLocks noGrp="1"/>
          </p:cNvSpPr>
          <p:nvPr>
            <p:ph type="body" sz="quarter" idx="11" hasCustomPrompt="1"/>
          </p:nvPr>
        </p:nvSpPr>
        <p:spPr>
          <a:xfrm>
            <a:off x="593725" y="1651000"/>
            <a:ext cx="6078008"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2085403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F8F5078-F39A-524C-A02D-CD2E2B4C669A}"/>
              </a:ext>
            </a:extLst>
          </p:cNvPr>
          <p:cNvGraphicFramePr/>
          <p:nvPr userDrawn="1"/>
        </p:nvGraphicFramePr>
        <p:xfrm>
          <a:off x="2443069" y="1357390"/>
          <a:ext cx="7353623" cy="490241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32105E56-9D3C-4546-8FA0-C7E8F5698F9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47B1B8-9F87-0246-9CF0-AA0B16DCA1E5}"/>
              </a:ext>
              <a:ext uri="{C183D7F6-B498-43B3-948B-1728B52AA6E4}">
                <adec:decorative xmlns:adec="http://schemas.microsoft.com/office/drawing/2017/decorative" val="1"/>
              </a:ext>
            </a:extLst>
          </p:cNvPr>
          <p:cNvSpPr/>
          <p:nvPr userDrawn="1"/>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 name="Text Placeholder 2">
            <a:extLst>
              <a:ext uri="{FF2B5EF4-FFF2-40B4-BE49-F238E27FC236}">
                <a16:creationId xmlns:a16="http://schemas.microsoft.com/office/drawing/2014/main" id="{E308285D-5B1F-1740-85E0-449B6833EA69}"/>
              </a:ext>
            </a:extLst>
          </p:cNvPr>
          <p:cNvSpPr>
            <a:spLocks noGrp="1"/>
          </p:cNvSpPr>
          <p:nvPr>
            <p:ph type="body" sz="quarter" idx="10" hasCustomPrompt="1"/>
          </p:nvPr>
        </p:nvSpPr>
        <p:spPr>
          <a:xfrm>
            <a:off x="593196" y="584729"/>
            <a:ext cx="8449204"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17848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56A6E-51CE-4312-B27A-7AEBC94B17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3B3D1E1-2E93-4C46-ABE8-239D1B0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0CF278-616A-4483-83AA-E62593818972}"/>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103F9917-5EBD-4865-B50C-9B80035908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FF1CD0-8431-49BC-B758-98E626C3CDE1}"/>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4020295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FF1A-5C81-45DA-881D-B6AEF9CDE3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9083AC-4599-48BF-93A3-7997533A23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22FBB3B-9BEA-4D34-B7EA-9CF37FE5B7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DBB056A-E145-45DA-A1BD-7D09936F7615}"/>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6" name="Footer Placeholder 5">
            <a:extLst>
              <a:ext uri="{FF2B5EF4-FFF2-40B4-BE49-F238E27FC236}">
                <a16:creationId xmlns:a16="http://schemas.microsoft.com/office/drawing/2014/main" id="{9C320330-A30B-47DA-A532-3D030BA1FB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44792D-24B3-4150-A756-D4CE73C7D0F7}"/>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4028565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C94EC-B5BD-4B81-8438-BF43B84AEA8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9BD801-1787-4F8E-951D-924A4E030D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CC9433-F277-4165-AFC1-145A91457D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FFDE6A-ED44-4070-AC06-C5F13915B3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3DAEA5-CA6A-4DCA-BBF1-07EB0FED02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4840E5-A4DF-4DA3-8712-A9EB0E7AEBE3}"/>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8" name="Footer Placeholder 7">
            <a:extLst>
              <a:ext uri="{FF2B5EF4-FFF2-40B4-BE49-F238E27FC236}">
                <a16:creationId xmlns:a16="http://schemas.microsoft.com/office/drawing/2014/main" id="{E3EA39B9-4E41-4881-8E05-71CD74C4D97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7B010E-ACE1-4AA4-9B9F-7C35A326B457}"/>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318966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7833-5571-4580-9962-9F7CF43683D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1A45B9D-ACF1-4841-80A4-2EB970377AC9}"/>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4" name="Footer Placeholder 3">
            <a:extLst>
              <a:ext uri="{FF2B5EF4-FFF2-40B4-BE49-F238E27FC236}">
                <a16:creationId xmlns:a16="http://schemas.microsoft.com/office/drawing/2014/main" id="{416CC652-30B9-4682-8AC9-6650E7C44D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F03B896-F5E2-4DB3-AB96-CDFF3C58A0EE}"/>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67297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093F04-E03E-4C5F-B0F4-BAAFC34EF818}"/>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3" name="Footer Placeholder 2">
            <a:extLst>
              <a:ext uri="{FF2B5EF4-FFF2-40B4-BE49-F238E27FC236}">
                <a16:creationId xmlns:a16="http://schemas.microsoft.com/office/drawing/2014/main" id="{097A1BBE-DDC0-4564-B118-E6384D2877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E9B3FA-E6A3-425C-83BC-A720156A801B}"/>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1635473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4262-C4F5-4210-89B4-616E31E20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3B7384A-B6A9-42C8-9AA3-5620B30DCC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CAC762-214D-4E7E-9576-748FAC158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D31BD7-414B-4F1B-A8E4-780FF395D1C7}"/>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6" name="Footer Placeholder 5">
            <a:extLst>
              <a:ext uri="{FF2B5EF4-FFF2-40B4-BE49-F238E27FC236}">
                <a16:creationId xmlns:a16="http://schemas.microsoft.com/office/drawing/2014/main" id="{1CB63346-E8DC-4D0D-BB81-7C3DBFB166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811BF5-0BB8-4AAC-A05F-782ECD10E35F}"/>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2005579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51533-E1D4-46C3-A944-679DDAB555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FDDBFB9-F318-4F0C-9017-1DA90C127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B12941-43BC-4D14-AA3E-3A96F8F8A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5F73EB-4E19-4770-9917-ECCFF5E80E01}"/>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6" name="Footer Placeholder 5">
            <a:extLst>
              <a:ext uri="{FF2B5EF4-FFF2-40B4-BE49-F238E27FC236}">
                <a16:creationId xmlns:a16="http://schemas.microsoft.com/office/drawing/2014/main" id="{BF34A356-84A4-407A-AA78-4A1ADD0245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561E27-0019-41DC-81F9-0213E804078B}"/>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1917790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1C159C-6654-4136-AB91-99DC5042B4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C58044-37E0-41FD-A768-F41BCF93F7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34BBCA-330E-4E19-8B46-19128B5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4DFF2C40-5F4F-4779-AD6D-70D22EE57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3C192A0-6BB4-4B9A-9075-C75B364CA0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39A18-F548-4F5A-99B9-08FCE3D94988}" type="slidenum">
              <a:rPr lang="en-GB" smtClean="0"/>
              <a:t>‹#›</a:t>
            </a:fld>
            <a:endParaRPr lang="en-GB"/>
          </a:p>
        </p:txBody>
      </p:sp>
    </p:spTree>
    <p:extLst>
      <p:ext uri="{BB962C8B-B14F-4D97-AF65-F5344CB8AC3E}">
        <p14:creationId xmlns:p14="http://schemas.microsoft.com/office/powerpoint/2010/main" val="1295476317"/>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6" r:id="rId3"/>
    <p:sldLayoutId id="2147483677" r:id="rId4"/>
    <p:sldLayoutId id="2147483678" r:id="rId5"/>
    <p:sldLayoutId id="2147483679" r:id="rId6"/>
    <p:sldLayoutId id="2147483655"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D2AC4-8874-294A-81A8-A92A267D1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FB5C8A-B834-2743-9BA7-8B50715BD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52092-03A2-2744-BAAF-8B7A44C4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2D72-375A-5A48-BF08-9E2B576A4A5D}" type="datetimeFigureOut">
              <a:rPr lang="en-US" smtClean="0"/>
              <a:t>6/10/2022</a:t>
            </a:fld>
            <a:endParaRPr lang="en-US"/>
          </a:p>
        </p:txBody>
      </p:sp>
      <p:sp>
        <p:nvSpPr>
          <p:cNvPr id="5" name="Footer Placeholder 4">
            <a:extLst>
              <a:ext uri="{FF2B5EF4-FFF2-40B4-BE49-F238E27FC236}">
                <a16:creationId xmlns:a16="http://schemas.microsoft.com/office/drawing/2014/main" id="{2DA75FFA-9F8E-2F4A-A75D-F9CECBF05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E9A8B-1FD2-C84A-A4D5-8B8864C37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E78A3-F829-E742-866A-540630A223CF}" type="slidenum">
              <a:rPr lang="en-US" smtClean="0"/>
              <a:t>‹#›</a:t>
            </a:fld>
            <a:endParaRPr lang="en-US"/>
          </a:p>
        </p:txBody>
      </p:sp>
      <p:sp>
        <p:nvSpPr>
          <p:cNvPr id="7" name="Oval 6">
            <a:extLst>
              <a:ext uri="{FF2B5EF4-FFF2-40B4-BE49-F238E27FC236}">
                <a16:creationId xmlns:a16="http://schemas.microsoft.com/office/drawing/2014/main" id="{F79A6959-6324-174B-9B39-E5D16F3B24E4}"/>
              </a:ext>
              <a:ext uri="{C183D7F6-B498-43B3-948B-1728B52AA6E4}">
                <adec:decorative xmlns:adec="http://schemas.microsoft.com/office/drawing/2017/decorative" val="1"/>
              </a:ext>
            </a:extLst>
          </p:cNvPr>
          <p:cNvSpPr/>
          <p:nvPr userDrawn="1"/>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Oval 7">
            <a:extLst>
              <a:ext uri="{FF2B5EF4-FFF2-40B4-BE49-F238E27FC236}">
                <a16:creationId xmlns:a16="http://schemas.microsoft.com/office/drawing/2014/main" id="{B1D2CA3D-87D4-B74C-A7BD-1646D1F760E2}"/>
              </a:ext>
              <a:ext uri="{C183D7F6-B498-43B3-948B-1728B52AA6E4}">
                <adec:decorative xmlns:adec="http://schemas.microsoft.com/office/drawing/2017/decorative" val="1"/>
              </a:ext>
            </a:extLst>
          </p:cNvPr>
          <p:cNvSpPr/>
          <p:nvPr userDrawn="1"/>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9" name="Picture 8">
            <a:extLst>
              <a:ext uri="{FF2B5EF4-FFF2-40B4-BE49-F238E27FC236}">
                <a16:creationId xmlns:a16="http://schemas.microsoft.com/office/drawing/2014/main" id="{D650897C-237F-AA43-A7C1-469A0463B915}"/>
              </a:ext>
              <a:ext uri="{C183D7F6-B498-43B3-948B-1728B52AA6E4}">
                <adec:decorative xmlns:adec="http://schemas.microsoft.com/office/drawing/2017/decorative" val="1"/>
              </a:ext>
            </a:extLst>
          </p:cNvPr>
          <p:cNvPicPr>
            <a:picLocks noChangeAspect="1"/>
          </p:cNvPicPr>
          <p:nvPr userDrawn="1"/>
        </p:nvPicPr>
        <p:blipFill>
          <a:blip r:embed="rId12"/>
          <a:stretch>
            <a:fillRect/>
          </a:stretch>
        </p:blipFill>
        <p:spPr>
          <a:xfrm>
            <a:off x="324909" y="5906224"/>
            <a:ext cx="1784742" cy="555130"/>
          </a:xfrm>
          <a:prstGeom prst="rect">
            <a:avLst/>
          </a:prstGeom>
        </p:spPr>
      </p:pic>
    </p:spTree>
    <p:extLst>
      <p:ext uri="{BB962C8B-B14F-4D97-AF65-F5344CB8AC3E}">
        <p14:creationId xmlns:p14="http://schemas.microsoft.com/office/powerpoint/2010/main" val="3080574446"/>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8B7FD-F029-F746-9354-F3D6F2D5B29A}"/>
              </a:ext>
            </a:extLst>
          </p:cNvPr>
          <p:cNvSpPr>
            <a:spLocks noGrp="1"/>
          </p:cNvSpPr>
          <p:nvPr>
            <p:ph type="title"/>
          </p:nvPr>
        </p:nvSpPr>
        <p:spPr>
          <a:xfrm>
            <a:off x="616959" y="2051888"/>
            <a:ext cx="11203566" cy="2378110"/>
          </a:xfrm>
        </p:spPr>
        <p:txBody>
          <a:bodyPr>
            <a:normAutofit fontScale="90000"/>
          </a:bodyPr>
          <a:lstStyle/>
          <a:p>
            <a:r>
              <a:rPr lang="en-GB" dirty="0">
                <a:latin typeface="Arial"/>
                <a:cs typeface="Arial"/>
              </a:rPr>
              <a:t>RSHE Pupil Voice Activity</a:t>
            </a:r>
            <a:br>
              <a:rPr lang="en-GB" dirty="0">
                <a:latin typeface="Arial"/>
                <a:cs typeface="Arial"/>
              </a:rPr>
            </a:br>
            <a:r>
              <a:rPr lang="en-GB" dirty="0">
                <a:latin typeface="Arial"/>
                <a:cs typeface="Arial"/>
              </a:rPr>
              <a:t>Primary</a:t>
            </a:r>
            <a:br>
              <a:rPr lang="en-GB" dirty="0">
                <a:latin typeface="Arial"/>
                <a:cs typeface="Arial"/>
              </a:rPr>
            </a:br>
            <a:br>
              <a:rPr lang="en-GB" dirty="0">
                <a:latin typeface="Arial"/>
                <a:cs typeface="Arial"/>
              </a:rPr>
            </a:br>
            <a:br>
              <a:rPr lang="en-GB" dirty="0">
                <a:latin typeface="Arial"/>
                <a:cs typeface="Arial"/>
              </a:rPr>
            </a:br>
            <a:br>
              <a:rPr lang="en-GB" dirty="0">
                <a:latin typeface="Arial"/>
                <a:cs typeface="Arial"/>
              </a:rPr>
            </a:br>
            <a:endParaRPr lang="en-US" dirty="0">
              <a:latin typeface="Arial"/>
              <a:cs typeface="Arial"/>
            </a:endParaRPr>
          </a:p>
        </p:txBody>
      </p:sp>
      <p:sp>
        <p:nvSpPr>
          <p:cNvPr id="4" name="Text Placeholder 3">
            <a:extLst>
              <a:ext uri="{FF2B5EF4-FFF2-40B4-BE49-F238E27FC236}">
                <a16:creationId xmlns:a16="http://schemas.microsoft.com/office/drawing/2014/main" id="{2B120041-AE32-4048-97A9-CB0005086336}"/>
              </a:ext>
            </a:extLst>
          </p:cNvPr>
          <p:cNvSpPr>
            <a:spLocks noGrp="1"/>
          </p:cNvSpPr>
          <p:nvPr>
            <p:ph type="body" sz="quarter" idx="10"/>
          </p:nvPr>
        </p:nvSpPr>
        <p:spPr>
          <a:xfrm>
            <a:off x="616959" y="4597400"/>
            <a:ext cx="6281552" cy="2260600"/>
          </a:xfrm>
        </p:spPr>
        <p:txBody>
          <a:bodyPr/>
          <a:lstStyle/>
          <a:p>
            <a:r>
              <a:rPr lang="en-US"/>
              <a:t>inclusionandsend@norfolk.gov.uk</a:t>
            </a:r>
          </a:p>
        </p:txBody>
      </p:sp>
      <p:pic>
        <p:nvPicPr>
          <p:cNvPr id="7" name="Picture 6">
            <a:extLst>
              <a:ext uri="{FF2B5EF4-FFF2-40B4-BE49-F238E27FC236}">
                <a16:creationId xmlns:a16="http://schemas.microsoft.com/office/drawing/2014/main" id="{0680FE16-AE28-42B8-A1AF-599B3AF163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14157" y="5569875"/>
            <a:ext cx="2359146" cy="1044629"/>
          </a:xfrm>
          <a:prstGeom prst="rect">
            <a:avLst/>
          </a:prstGeom>
        </p:spPr>
      </p:pic>
      <p:sp>
        <p:nvSpPr>
          <p:cNvPr id="6" name="TextBox 5">
            <a:extLst>
              <a:ext uri="{FF2B5EF4-FFF2-40B4-BE49-F238E27FC236}">
                <a16:creationId xmlns:a16="http://schemas.microsoft.com/office/drawing/2014/main" id="{E57E845F-9E9B-43DD-8B1C-4DF912B69AC4}"/>
              </a:ext>
            </a:extLst>
          </p:cNvPr>
          <p:cNvSpPr txBox="1"/>
          <p:nvPr/>
        </p:nvSpPr>
        <p:spPr>
          <a:xfrm>
            <a:off x="616959" y="2979333"/>
            <a:ext cx="10274198" cy="523220"/>
          </a:xfrm>
          <a:prstGeom prst="rect">
            <a:avLst/>
          </a:prstGeom>
          <a:noFill/>
        </p:spPr>
        <p:txBody>
          <a:bodyPr wrap="square" lIns="91440" tIns="45720" rIns="91440" bIns="45720" anchor="t">
            <a:spAutoFit/>
          </a:bodyPr>
          <a:lstStyle/>
          <a:p>
            <a:r>
              <a:rPr lang="en-GB" sz="2800" b="1" i="1">
                <a:solidFill>
                  <a:schemeClr val="bg1"/>
                </a:solidFill>
                <a:latin typeface="Arial"/>
                <a:cs typeface="Arial"/>
              </a:rPr>
              <a:t>Part of the RSHE whole-school approach toolkit</a:t>
            </a:r>
          </a:p>
        </p:txBody>
      </p:sp>
    </p:spTree>
    <p:extLst>
      <p:ext uri="{BB962C8B-B14F-4D97-AF65-F5344CB8AC3E}">
        <p14:creationId xmlns:p14="http://schemas.microsoft.com/office/powerpoint/2010/main" val="2750970983"/>
      </p:ext>
    </p:extLst>
  </p:cSld>
  <p:clrMapOvr>
    <a:masterClrMapping/>
  </p:clrMapOvr>
  <mc:AlternateContent xmlns:mc="http://schemas.openxmlformats.org/markup-compatibility/2006" xmlns:p14="http://schemas.microsoft.com/office/powerpoint/2010/main">
    <mc:Choice Requires="p14">
      <p:transition spd="slow" p14:dur="2000" advTm="58376"/>
    </mc:Choice>
    <mc:Fallback xmlns="">
      <p:transition spd="slow" advTm="5837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F44BA0F-D68D-4CC9-9BCF-23DDD75209C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174379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DAEFAEF-D899-4962-9384-EC45836E31F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Some of the things we learn in RSHE</a:t>
            </a:r>
          </a:p>
        </p:txBody>
      </p:sp>
    </p:spTree>
    <p:extLst>
      <p:ext uri="{BB962C8B-B14F-4D97-AF65-F5344CB8AC3E}">
        <p14:creationId xmlns:p14="http://schemas.microsoft.com/office/powerpoint/2010/main" val="3352688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a:extLst>
              <a:ext uri="{FF2B5EF4-FFF2-40B4-BE49-F238E27FC236}">
                <a16:creationId xmlns:a16="http://schemas.microsoft.com/office/drawing/2014/main" id="{0E4C987D-0FB6-4D28-83B7-0899F32B34DB}"/>
              </a:ext>
              <a:ext uri="{C183D7F6-B498-43B3-948B-1728B52AA6E4}">
                <adec:decorative xmlns:adec="http://schemas.microsoft.com/office/drawing/2017/decorative" val="1"/>
              </a:ext>
            </a:extLst>
          </p:cNvPr>
          <p:cNvSpPr/>
          <p:nvPr/>
        </p:nvSpPr>
        <p:spPr>
          <a:xfrm>
            <a:off x="3506679" y="2452956"/>
            <a:ext cx="7217545" cy="3858944"/>
          </a:xfrm>
          <a:prstGeom prst="cube">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7FAFEB3-ADFC-4118-BFEA-212DD75AC7C5}"/>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We would love to hear more!</a:t>
            </a:r>
          </a:p>
        </p:txBody>
      </p:sp>
      <p:sp>
        <p:nvSpPr>
          <p:cNvPr id="9" name="Rectangle 8">
            <a:extLst>
              <a:ext uri="{FF2B5EF4-FFF2-40B4-BE49-F238E27FC236}">
                <a16:creationId xmlns:a16="http://schemas.microsoft.com/office/drawing/2014/main" id="{75E0913D-9D93-4803-92A6-A64B44195055}"/>
              </a:ext>
              <a:ext uri="{C183D7F6-B498-43B3-948B-1728B52AA6E4}">
                <adec:decorative xmlns:adec="http://schemas.microsoft.com/office/drawing/2017/decorative" val="1"/>
              </a:ext>
            </a:extLst>
          </p:cNvPr>
          <p:cNvSpPr/>
          <p:nvPr/>
        </p:nvSpPr>
        <p:spPr>
          <a:xfrm>
            <a:off x="4564857" y="4001294"/>
            <a:ext cx="4100512" cy="542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51A4DC7-ED4D-4304-B725-EAEA40D1142F}"/>
              </a:ext>
            </a:extLst>
          </p:cNvPr>
          <p:cNvSpPr txBox="1"/>
          <p:nvPr/>
        </p:nvSpPr>
        <p:spPr>
          <a:xfrm>
            <a:off x="4300538" y="5029200"/>
            <a:ext cx="4629150" cy="584775"/>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‘Ask it’ basket</a:t>
            </a:r>
          </a:p>
        </p:txBody>
      </p:sp>
    </p:spTree>
    <p:extLst>
      <p:ext uri="{BB962C8B-B14F-4D97-AF65-F5344CB8AC3E}">
        <p14:creationId xmlns:p14="http://schemas.microsoft.com/office/powerpoint/2010/main" val="597319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A00D03-4BA9-4B3B-AABE-6D875E35AA06}"/>
              </a:ext>
            </a:extLst>
          </p:cNvPr>
          <p:cNvSpPr>
            <a:spLocks noGrp="1"/>
          </p:cNvSpPr>
          <p:nvPr>
            <p:ph type="title"/>
          </p:nvPr>
        </p:nvSpPr>
        <p:spPr>
          <a:xfrm>
            <a:off x="838199" y="537883"/>
            <a:ext cx="4783697" cy="1942810"/>
          </a:xfrm>
        </p:spPr>
        <p:txBody>
          <a:bodyPr vert="horz" lIns="91440" tIns="45720" rIns="91440" bIns="45720" rtlCol="0" anchor="b">
            <a:normAutofit/>
          </a:bodyPr>
          <a:lstStyle/>
          <a:p>
            <a:r>
              <a:rPr lang="en-US" b="1" dirty="0">
                <a:latin typeface="Arial" panose="020B0604020202020204" pitchFamily="34" charset="0"/>
                <a:cs typeface="Arial" panose="020B0604020202020204" pitchFamily="34" charset="0"/>
              </a:rPr>
              <a:t>How does stick pupil like to learn</a:t>
            </a:r>
            <a:r>
              <a:rPr lang="en-US" b="1" kern="1200" dirty="0">
                <a:solidFill>
                  <a:schemeClr val="tx1"/>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7E8D33D2-EAE0-4994-82EE-BB95853546C0}"/>
              </a:ext>
            </a:extLst>
          </p:cNvPr>
          <p:cNvSpPr>
            <a:spLocks noGrp="1"/>
          </p:cNvSpPr>
          <p:nvPr>
            <p:ph sz="half" idx="1"/>
          </p:nvPr>
        </p:nvSpPr>
        <p:spPr>
          <a:xfrm>
            <a:off x="838199" y="2686323"/>
            <a:ext cx="4783697" cy="3433583"/>
          </a:xfrm>
        </p:spPr>
        <p:txBody>
          <a:bodyPr vert="horz" lIns="91440" tIns="45720" rIns="91440" bIns="45720" rtlCol="0">
            <a:normAutofit/>
          </a:bodyPr>
          <a:lstStyle/>
          <a:p>
            <a:pPr marL="514350"/>
            <a:endParaRPr lang="en-US" sz="1700" i="1" dirty="0"/>
          </a:p>
          <a:p>
            <a:pPr marL="514350"/>
            <a:r>
              <a:rPr lang="en-US" sz="2000" dirty="0">
                <a:latin typeface="Arial" panose="020B0604020202020204" pitchFamily="34" charset="0"/>
                <a:cs typeface="Arial" panose="020B0604020202020204" pitchFamily="34" charset="0"/>
              </a:rPr>
              <a:t>What makes learning fun?</a:t>
            </a:r>
          </a:p>
          <a:p>
            <a:pPr marL="514350"/>
            <a:r>
              <a:rPr lang="en-US" sz="2000" dirty="0">
                <a:latin typeface="Arial" panose="020B0604020202020204" pitchFamily="34" charset="0"/>
                <a:cs typeface="Arial" panose="020B0604020202020204" pitchFamily="34" charset="0"/>
              </a:rPr>
              <a:t>How do we know if we are learning?</a:t>
            </a:r>
          </a:p>
          <a:p>
            <a:pPr marL="514350"/>
            <a:r>
              <a:rPr lang="en-US" sz="2000" dirty="0">
                <a:latin typeface="Arial" panose="020B0604020202020204" pitchFamily="34" charset="0"/>
                <a:cs typeface="Arial" panose="020B0604020202020204" pitchFamily="34" charset="0"/>
              </a:rPr>
              <a:t>How can we ask for help?</a:t>
            </a:r>
          </a:p>
        </p:txBody>
      </p:sp>
      <p:pic>
        <p:nvPicPr>
          <p:cNvPr id="6" name="Graphic 5" descr="Sunglasses face outline outline">
            <a:extLst>
              <a:ext uri="{FF2B5EF4-FFF2-40B4-BE49-F238E27FC236}">
                <a16:creationId xmlns:a16="http://schemas.microsoft.com/office/drawing/2014/main" id="{A83A03DC-A5C1-445E-9598-3ABAF1F33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88424" y="646206"/>
            <a:ext cx="5365375" cy="5365375"/>
          </a:xfrm>
          <a:prstGeom prst="rect">
            <a:avLst/>
          </a:prstGeom>
        </p:spPr>
      </p:pic>
    </p:spTree>
    <p:extLst>
      <p:ext uri="{BB962C8B-B14F-4D97-AF65-F5344CB8AC3E}">
        <p14:creationId xmlns:p14="http://schemas.microsoft.com/office/powerpoint/2010/main" val="3225395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A00D03-4BA9-4B3B-AABE-6D875E35AA06}"/>
              </a:ext>
            </a:extLst>
          </p:cNvPr>
          <p:cNvSpPr>
            <a:spLocks noGrp="1"/>
          </p:cNvSpPr>
          <p:nvPr>
            <p:ph type="title"/>
          </p:nvPr>
        </p:nvSpPr>
        <p:spPr>
          <a:xfrm>
            <a:off x="838199" y="537883"/>
            <a:ext cx="4783697" cy="1942810"/>
          </a:xfrm>
        </p:spPr>
        <p:txBody>
          <a:bodyPr vert="horz" lIns="91440" tIns="45720" rIns="91440" bIns="45720" rtlCol="0" anchor="b">
            <a:normAutofit/>
          </a:bodyPr>
          <a:lstStyle/>
          <a:p>
            <a:r>
              <a:rPr lang="en-US" b="1" dirty="0">
                <a:latin typeface="Arial" panose="020B0604020202020204" pitchFamily="34" charset="0"/>
                <a:cs typeface="Arial" panose="020B0604020202020204" pitchFamily="34" charset="0"/>
              </a:rPr>
              <a:t>What does stick pupil need to learn</a:t>
            </a:r>
            <a:r>
              <a:rPr lang="en-US" b="1" kern="1200" dirty="0">
                <a:solidFill>
                  <a:schemeClr val="tx1"/>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7E8D33D2-EAE0-4994-82EE-BB95853546C0}"/>
              </a:ext>
            </a:extLst>
          </p:cNvPr>
          <p:cNvSpPr>
            <a:spLocks noGrp="1"/>
          </p:cNvSpPr>
          <p:nvPr>
            <p:ph sz="half" idx="1"/>
          </p:nvPr>
        </p:nvSpPr>
        <p:spPr>
          <a:xfrm>
            <a:off x="838199" y="2686323"/>
            <a:ext cx="4783697" cy="3433583"/>
          </a:xfrm>
        </p:spPr>
        <p:txBody>
          <a:bodyPr vert="horz" lIns="91440" tIns="45720" rIns="91440" bIns="45720" rtlCol="0">
            <a:normAutofit/>
          </a:bodyPr>
          <a:lstStyle/>
          <a:p>
            <a:pPr marL="514350"/>
            <a:endParaRPr lang="en-US" sz="1700" i="1" dirty="0"/>
          </a:p>
          <a:p>
            <a:pPr marL="514350"/>
            <a:r>
              <a:rPr lang="en-US" sz="2000" dirty="0">
                <a:latin typeface="Arial" panose="020B0604020202020204" pitchFamily="34" charset="0"/>
                <a:cs typeface="Arial" panose="020B0604020202020204" pitchFamily="34" charset="0"/>
              </a:rPr>
              <a:t>What knowledge does stick pupil need?</a:t>
            </a:r>
          </a:p>
          <a:p>
            <a:pPr marL="514350"/>
            <a:r>
              <a:rPr lang="en-US" sz="2000" dirty="0">
                <a:latin typeface="Arial" panose="020B0604020202020204" pitchFamily="34" charset="0"/>
                <a:cs typeface="Arial" panose="020B0604020202020204" pitchFamily="34" charset="0"/>
              </a:rPr>
              <a:t>What skills does stick pupil need?</a:t>
            </a:r>
          </a:p>
          <a:p>
            <a:pPr marL="514350"/>
            <a:r>
              <a:rPr lang="en-US" sz="2000" dirty="0">
                <a:latin typeface="Arial" panose="020B0604020202020204" pitchFamily="34" charset="0"/>
                <a:cs typeface="Arial" panose="020B0604020202020204" pitchFamily="34" charset="0"/>
              </a:rPr>
              <a:t>What does stick pupil need to understand?</a:t>
            </a:r>
          </a:p>
        </p:txBody>
      </p:sp>
      <p:pic>
        <p:nvPicPr>
          <p:cNvPr id="6" name="Graphic 5" descr="Confused person outline">
            <a:extLst>
              <a:ext uri="{FF2B5EF4-FFF2-40B4-BE49-F238E27FC236}">
                <a16:creationId xmlns:a16="http://schemas.microsoft.com/office/drawing/2014/main" id="{A83A03DC-A5C1-445E-9598-3ABAF1F33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8424" y="646206"/>
            <a:ext cx="5365375" cy="5365375"/>
          </a:xfrm>
          <a:prstGeom prst="rect">
            <a:avLst/>
          </a:prstGeom>
        </p:spPr>
      </p:pic>
    </p:spTree>
    <p:extLst>
      <p:ext uri="{BB962C8B-B14F-4D97-AF65-F5344CB8AC3E}">
        <p14:creationId xmlns:p14="http://schemas.microsoft.com/office/powerpoint/2010/main" val="3775943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5097BC-67E2-483B-A088-A47A2DD96D69}"/>
              </a:ext>
            </a:extLst>
          </p:cNvPr>
          <p:cNvSpPr>
            <a:spLocks noGrp="1"/>
          </p:cNvSpPr>
          <p:nvPr>
            <p:ph type="title"/>
          </p:nvPr>
        </p:nvSpPr>
        <p:spPr>
          <a:xfrm>
            <a:off x="839788" y="33337"/>
            <a:ext cx="5489575" cy="1600200"/>
          </a:xfrm>
        </p:spPr>
        <p:txBody>
          <a:bodyPr>
            <a:normAutofit/>
          </a:bodyPr>
          <a:lstStyle/>
          <a:p>
            <a:r>
              <a:rPr lang="en-GB" sz="4400" b="1" dirty="0">
                <a:latin typeface="Arial" panose="020B0604020202020204" pitchFamily="34" charset="0"/>
                <a:cs typeface="Arial" panose="020B0604020202020204" pitchFamily="34" charset="0"/>
              </a:rPr>
              <a:t>Design a teacher!</a:t>
            </a:r>
          </a:p>
        </p:txBody>
      </p:sp>
      <p:pic>
        <p:nvPicPr>
          <p:cNvPr id="9" name="Content Placeholder 8" descr="Teacher with solid fill">
            <a:extLst>
              <a:ext uri="{FF2B5EF4-FFF2-40B4-BE49-F238E27FC236}">
                <a16:creationId xmlns:a16="http://schemas.microsoft.com/office/drawing/2014/main" id="{0300929F-C09F-48B3-8DAA-BFF626318DF4}"/>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7650" y="833437"/>
            <a:ext cx="3817937" cy="3817937"/>
          </a:xfrm>
        </p:spPr>
      </p:pic>
      <p:sp>
        <p:nvSpPr>
          <p:cNvPr id="7" name="Text Placeholder 6">
            <a:extLst>
              <a:ext uri="{FF2B5EF4-FFF2-40B4-BE49-F238E27FC236}">
                <a16:creationId xmlns:a16="http://schemas.microsoft.com/office/drawing/2014/main" id="{2DA41439-B6B1-4A45-867A-FF70713B2039}"/>
              </a:ext>
            </a:extLst>
          </p:cNvPr>
          <p:cNvSpPr>
            <a:spLocks noGrp="1"/>
          </p:cNvSpPr>
          <p:nvPr>
            <p:ph type="body" sz="half" idx="2"/>
          </p:nvPr>
        </p:nvSpPr>
        <p:spPr>
          <a:xfrm>
            <a:off x="839788" y="2057400"/>
            <a:ext cx="4754563" cy="3811588"/>
          </a:xfrm>
        </p:spPr>
        <p:txBody>
          <a:bodyPr>
            <a:normAutofit/>
          </a:bodyPr>
          <a:lstStyle/>
          <a:p>
            <a:r>
              <a:rPr lang="en-GB" sz="2000" b="1" dirty="0">
                <a:latin typeface="Arial" panose="020B0604020202020204" pitchFamily="34" charset="0"/>
                <a:cs typeface="Arial" panose="020B0604020202020204" pitchFamily="34" charset="0"/>
              </a:rPr>
              <a:t>What makes a good RSHE teacher?</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What would they look like?</a:t>
            </a:r>
          </a:p>
          <a:p>
            <a:r>
              <a:rPr lang="en-GB" sz="2000" dirty="0">
                <a:latin typeface="Arial" panose="020B0604020202020204" pitchFamily="34" charset="0"/>
                <a:cs typeface="Arial" panose="020B0604020202020204" pitchFamily="34" charset="0"/>
              </a:rPr>
              <a:t>What would they have?</a:t>
            </a:r>
          </a:p>
          <a:p>
            <a:r>
              <a:rPr lang="en-GB" sz="2000" dirty="0">
                <a:latin typeface="Arial" panose="020B0604020202020204" pitchFamily="34" charset="0"/>
                <a:cs typeface="Arial" panose="020B0604020202020204" pitchFamily="34" charset="0"/>
              </a:rPr>
              <a:t>What would they do?</a:t>
            </a:r>
          </a:p>
          <a:p>
            <a:r>
              <a:rPr lang="en-GB" sz="2000" dirty="0">
                <a:latin typeface="Arial" panose="020B0604020202020204" pitchFamily="34" charset="0"/>
                <a:cs typeface="Arial" panose="020B0604020202020204" pitchFamily="34" charset="0"/>
              </a:rPr>
              <a:t>What would they say?</a:t>
            </a:r>
          </a:p>
          <a:p>
            <a:r>
              <a:rPr lang="en-GB" sz="2000" dirty="0">
                <a:latin typeface="Arial" panose="020B0604020202020204" pitchFamily="34" charset="0"/>
                <a:cs typeface="Arial" panose="020B0604020202020204" pitchFamily="34" charset="0"/>
              </a:rPr>
              <a:t>What would they be like?</a:t>
            </a:r>
          </a:p>
        </p:txBody>
      </p:sp>
    </p:spTree>
    <p:extLst>
      <p:ext uri="{BB962C8B-B14F-4D97-AF65-F5344CB8AC3E}">
        <p14:creationId xmlns:p14="http://schemas.microsoft.com/office/powerpoint/2010/main" val="1539055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E69A-9019-4EE3-89FA-CE4175C3BA9F}"/>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Affirmations</a:t>
            </a:r>
          </a:p>
        </p:txBody>
      </p:sp>
      <p:graphicFrame>
        <p:nvGraphicFramePr>
          <p:cNvPr id="6" name="Text Placeholder 5">
            <a:extLst>
              <a:ext uri="{FF2B5EF4-FFF2-40B4-BE49-F238E27FC236}">
                <a16:creationId xmlns:a16="http://schemas.microsoft.com/office/drawing/2014/main" id="{78EF543D-AAF8-44C8-9B29-296E1CE3E3D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2545561"/>
              </p:ext>
            </p:extLst>
          </p:nvPr>
        </p:nvGraphicFramePr>
        <p:xfrm>
          <a:off x="939800" y="1387909"/>
          <a:ext cx="103124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0036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Colorful cactus with pink background">
            <a:extLst>
              <a:ext uri="{FF2B5EF4-FFF2-40B4-BE49-F238E27FC236}">
                <a16:creationId xmlns:a16="http://schemas.microsoft.com/office/drawing/2014/main" id="{6A4881D8-79C8-4744-9B34-BBEA9206B696}"/>
              </a:ext>
            </a:extLst>
          </p:cNvPr>
          <p:cNvPicPr>
            <a:picLocks noChangeAspect="1"/>
          </p:cNvPicPr>
          <p:nvPr/>
        </p:nvPicPr>
        <p:blipFill rotWithShape="1">
          <a:blip r:embed="rId3">
            <a:extLst>
              <a:ext uri="{28A0092B-C50C-407E-A947-70E740481C1C}">
                <a14:useLocalDpi xmlns:a14="http://schemas.microsoft.com/office/drawing/2010/main" val="0"/>
              </a:ext>
            </a:extLst>
          </a:blip>
          <a:srcRect l="638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11" name="TextBox 10">
            <a:extLst>
              <a:ext uri="{FF2B5EF4-FFF2-40B4-BE49-F238E27FC236}">
                <a16:creationId xmlns:a16="http://schemas.microsoft.com/office/drawing/2014/main" id="{F0D56100-F090-403D-91D1-08D075466DD0}"/>
              </a:ext>
            </a:extLst>
          </p:cNvPr>
          <p:cNvSpPr txBox="1"/>
          <p:nvPr/>
        </p:nvSpPr>
        <p:spPr>
          <a:xfrm>
            <a:off x="2671763" y="1343025"/>
            <a:ext cx="3164649" cy="769441"/>
          </a:xfrm>
          <a:prstGeom prst="rect">
            <a:avLst/>
          </a:prstGeom>
          <a:noFill/>
        </p:spPr>
        <p:txBody>
          <a:bodyPr wrap="none" rtlCol="0">
            <a:spAutoFit/>
          </a:bodyPr>
          <a:lstStyle/>
          <a:p>
            <a:r>
              <a:rPr lang="en-GB" sz="4400" b="1" dirty="0">
                <a:latin typeface="Arial" panose="020B0604020202020204" pitchFamily="34" charset="0"/>
                <a:cs typeface="Arial" panose="020B0604020202020204" pitchFamily="34" charset="0"/>
              </a:rPr>
              <a:t>Thank you</a:t>
            </a:r>
            <a:r>
              <a:rPr lang="en-GB" sz="4400" dirty="0">
                <a:latin typeface="Arial" panose="020B06040202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DF44BF91-608B-4927-925F-84A36CDC74B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Thank you</a:t>
            </a:r>
          </a:p>
        </p:txBody>
      </p:sp>
    </p:spTree>
    <p:extLst>
      <p:ext uri="{BB962C8B-B14F-4D97-AF65-F5344CB8AC3E}">
        <p14:creationId xmlns:p14="http://schemas.microsoft.com/office/powerpoint/2010/main" val="2322134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oup of smiling children at school">
            <a:extLst>
              <a:ext uri="{FF2B5EF4-FFF2-40B4-BE49-F238E27FC236}">
                <a16:creationId xmlns:a16="http://schemas.microsoft.com/office/drawing/2014/main" id="{6319FBEE-72E9-46A5-9172-AF2DFBF82D4D}"/>
              </a:ext>
            </a:extLst>
          </p:cNvPr>
          <p:cNvPicPr>
            <a:picLocks noChangeAspect="1"/>
          </p:cNvPicPr>
          <p:nvPr/>
        </p:nvPicPr>
        <p:blipFill rotWithShape="1">
          <a:blip r:embed="rId3">
            <a:extLst>
              <a:ext uri="{28A0092B-C50C-407E-A947-70E740481C1C}">
                <a14:useLocalDpi xmlns:a14="http://schemas.microsoft.com/office/drawing/2010/main" val="0"/>
              </a:ext>
            </a:extLst>
          </a:blip>
          <a:srcRect t="15085" b="646"/>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C00442-071E-4662-A564-24B8C3EE6DE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dirty="0">
                <a:solidFill>
                  <a:srgbClr val="FFFFFF"/>
                </a:solidFill>
                <a:latin typeface="Arial" panose="020B0604020202020204" pitchFamily="34" charset="0"/>
                <a:cs typeface="Arial" panose="020B0604020202020204" pitchFamily="34" charset="0"/>
              </a:rPr>
              <a:t>RSHE</a:t>
            </a:r>
            <a:br>
              <a:rPr lang="en-GB" sz="5200" dirty="0">
                <a:solidFill>
                  <a:srgbClr val="FFFFFF"/>
                </a:solidFill>
                <a:latin typeface="Arial" panose="020B0604020202020204" pitchFamily="34" charset="0"/>
                <a:cs typeface="Arial" panose="020B0604020202020204" pitchFamily="34" charset="0"/>
              </a:rPr>
            </a:br>
            <a:r>
              <a:rPr lang="en-GB" sz="5200" dirty="0">
                <a:solidFill>
                  <a:srgbClr val="FFFFFF"/>
                </a:solidFill>
                <a:latin typeface="Arial" panose="020B0604020202020204" pitchFamily="34" charset="0"/>
                <a:cs typeface="Arial" panose="020B0604020202020204" pitchFamily="34" charset="0"/>
              </a:rPr>
              <a:t>- what do you think?</a:t>
            </a:r>
          </a:p>
        </p:txBody>
      </p:sp>
      <p:sp>
        <p:nvSpPr>
          <p:cNvPr id="3" name="Subtitle 2">
            <a:extLst>
              <a:ext uri="{FF2B5EF4-FFF2-40B4-BE49-F238E27FC236}">
                <a16:creationId xmlns:a16="http://schemas.microsoft.com/office/drawing/2014/main" id="{01F29389-94F5-44B2-8B8C-A7F515F4CC41}"/>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GB" dirty="0">
                <a:solidFill>
                  <a:srgbClr val="FFFFFF"/>
                </a:solidFill>
                <a:latin typeface="Arial" panose="020B0604020202020204" pitchFamily="34" charset="0"/>
                <a:cs typeface="Arial" panose="020B0604020202020204" pitchFamily="34" charset="0"/>
              </a:rPr>
              <a:t>Insert school logo here</a:t>
            </a:r>
          </a:p>
        </p:txBody>
      </p:sp>
    </p:spTree>
    <p:extLst>
      <p:ext uri="{BB962C8B-B14F-4D97-AF65-F5344CB8AC3E}">
        <p14:creationId xmlns:p14="http://schemas.microsoft.com/office/powerpoint/2010/main" val="253028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A7DE776-C19C-4A3A-A1C2-9420C8EB2DA6}" type="slidenum">
              <a:rPr lang="en-GB" smtClean="0"/>
              <a:t>3</a:t>
            </a:fld>
            <a:endParaRPr lang="en-GB"/>
          </a:p>
        </p:txBody>
      </p:sp>
      <p:sp>
        <p:nvSpPr>
          <p:cNvPr id="8" name="Title 7">
            <a:extLst>
              <a:ext uri="{FF2B5EF4-FFF2-40B4-BE49-F238E27FC236}">
                <a16:creationId xmlns:a16="http://schemas.microsoft.com/office/drawing/2014/main" id="{9248FC94-B50D-4CCF-BFA4-35BFFEEADB50}"/>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We are going to explore:</a:t>
            </a:r>
          </a:p>
        </p:txBody>
      </p:sp>
      <p:graphicFrame>
        <p:nvGraphicFramePr>
          <p:cNvPr id="11" name="Text Placeholder 5">
            <a:extLst>
              <a:ext uri="{FF2B5EF4-FFF2-40B4-BE49-F238E27FC236}">
                <a16:creationId xmlns:a16="http://schemas.microsoft.com/office/drawing/2014/main" id="{465DD3CB-2258-4B75-9AB8-4DDC52ED64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5005342"/>
              </p:ext>
            </p:extLst>
          </p:nvPr>
        </p:nvGraphicFramePr>
        <p:xfrm>
          <a:off x="939800" y="1387909"/>
          <a:ext cx="103124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6629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Hand reaching out to sun">
            <a:extLst>
              <a:ext uri="{FF2B5EF4-FFF2-40B4-BE49-F238E27FC236}">
                <a16:creationId xmlns:a16="http://schemas.microsoft.com/office/drawing/2014/main" id="{06B43453-2281-4225-82B7-58805328A4D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604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A76D05-3501-481B-9F3B-897FFA44501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Warming up</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390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FF6E6-8B90-4649-A3AA-00FD3C6DFCA8}"/>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RSHE helps you to be healthy, happy and safe</a:t>
            </a:r>
          </a:p>
        </p:txBody>
      </p:sp>
      <p:sp>
        <p:nvSpPr>
          <p:cNvPr id="4" name="Content Placeholder 3">
            <a:extLst>
              <a:ext uri="{FF2B5EF4-FFF2-40B4-BE49-F238E27FC236}">
                <a16:creationId xmlns:a16="http://schemas.microsoft.com/office/drawing/2014/main" id="{61C0EA6D-7053-4860-A934-D33617C97608}"/>
              </a:ext>
              <a:ext uri="{C183D7F6-B498-43B3-948B-1728B52AA6E4}">
                <adec:decorative xmlns:adec="http://schemas.microsoft.com/office/drawing/2017/decorative" val="1"/>
              </a:ext>
            </a:extLst>
          </p:cNvPr>
          <p:cNvSpPr>
            <a:spLocks noGrp="1"/>
          </p:cNvSpPr>
          <p:nvPr>
            <p:ph sz="half" idx="2"/>
          </p:nvPr>
        </p:nvSpPr>
        <p:spPr/>
        <p:txBody>
          <a:bodyPr>
            <a:normAutofit/>
          </a:bodyPr>
          <a:lstStyle/>
          <a:p>
            <a:pPr marL="0" indent="0">
              <a:buNone/>
            </a:pPr>
            <a:endParaRPr lang="en-GB" dirty="0">
              <a:solidFill>
                <a:srgbClr val="FF0000"/>
              </a:solidFill>
            </a:endParaRPr>
          </a:p>
          <a:p>
            <a:pPr marL="0" indent="0">
              <a:buNone/>
            </a:pPr>
            <a:endParaRPr lang="en-GB" dirty="0"/>
          </a:p>
          <a:p>
            <a:pPr marL="0" indent="0">
              <a:buNone/>
            </a:pPr>
            <a:endParaRPr lang="en-GB" dirty="0"/>
          </a:p>
        </p:txBody>
      </p:sp>
      <p:graphicFrame>
        <p:nvGraphicFramePr>
          <p:cNvPr id="5" name="Diagram 4">
            <a:extLst>
              <a:ext uri="{FF2B5EF4-FFF2-40B4-BE49-F238E27FC236}">
                <a16:creationId xmlns:a16="http://schemas.microsoft.com/office/drawing/2014/main" id="{44DA8388-BBE0-4EF7-83BB-363E29CB98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9913658"/>
              </p:ext>
            </p:extLst>
          </p:nvPr>
        </p:nvGraphicFramePr>
        <p:xfrm>
          <a:off x="2032000" y="102790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4972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F5E2-3A3B-41BC-8B84-7F54F0026D52}"/>
              </a:ext>
            </a:extLst>
          </p:cNvPr>
          <p:cNvSpPr>
            <a:spLocks noGrp="1"/>
          </p:cNvSpPr>
          <p:nvPr>
            <p:ph type="title"/>
          </p:nvPr>
        </p:nvSpPr>
        <p:spPr/>
        <p:txBody>
          <a:bodyPr>
            <a:normAutofit/>
          </a:bodyPr>
          <a:lstStyle/>
          <a:p>
            <a:r>
              <a:rPr lang="en-GB" b="1" dirty="0">
                <a:latin typeface="Arial" panose="020B0604020202020204" pitchFamily="34" charset="0"/>
                <a:cs typeface="Arial" panose="020B0604020202020204" pitchFamily="34" charset="0"/>
              </a:rPr>
              <a:t>A class contract </a:t>
            </a:r>
          </a:p>
        </p:txBody>
      </p:sp>
      <p:sp>
        <p:nvSpPr>
          <p:cNvPr id="5" name="Diamond 4" descr="One square that forms part of diamond four">
            <a:extLst>
              <a:ext uri="{FF2B5EF4-FFF2-40B4-BE49-F238E27FC236}">
                <a16:creationId xmlns:a16="http://schemas.microsoft.com/office/drawing/2014/main" id="{1BBB9D94-74E1-40EF-BA7D-A2E8A7839978}"/>
              </a:ext>
            </a:extLst>
          </p:cNvPr>
          <p:cNvSpPr/>
          <p:nvPr/>
        </p:nvSpPr>
        <p:spPr>
          <a:xfrm>
            <a:off x="8059430" y="3557588"/>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Child writing with a pencil">
            <a:extLst>
              <a:ext uri="{FF2B5EF4-FFF2-40B4-BE49-F238E27FC236}">
                <a16:creationId xmlns:a16="http://schemas.microsoft.com/office/drawing/2014/main" id="{C4A68763-1D77-4FF7-AB7A-11D1F7848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005" y="3557588"/>
            <a:ext cx="3423141" cy="2282094"/>
          </a:xfrm>
          <a:prstGeom prst="rect">
            <a:avLst/>
          </a:prstGeom>
        </p:spPr>
      </p:pic>
      <p:sp>
        <p:nvSpPr>
          <p:cNvPr id="8" name="Diamond 7" descr="One square that forms part of diamond four">
            <a:extLst>
              <a:ext uri="{FF2B5EF4-FFF2-40B4-BE49-F238E27FC236}">
                <a16:creationId xmlns:a16="http://schemas.microsoft.com/office/drawing/2014/main" id="{7EFDE342-2CE7-4656-90F4-7FA567E3F41B}"/>
              </a:ext>
            </a:extLst>
          </p:cNvPr>
          <p:cNvSpPr/>
          <p:nvPr/>
        </p:nvSpPr>
        <p:spPr>
          <a:xfrm>
            <a:off x="7140267" y="2672800"/>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iamond 8" descr="One square that forms part of diamond four">
            <a:extLst>
              <a:ext uri="{FF2B5EF4-FFF2-40B4-BE49-F238E27FC236}">
                <a16:creationId xmlns:a16="http://schemas.microsoft.com/office/drawing/2014/main" id="{43153A7A-C3E2-4BC5-AA1B-B1A916105D89}"/>
              </a:ext>
            </a:extLst>
          </p:cNvPr>
          <p:cNvSpPr/>
          <p:nvPr/>
        </p:nvSpPr>
        <p:spPr>
          <a:xfrm>
            <a:off x="8059430" y="1788012"/>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iamond 9" descr="One square that forms part of diamond four">
            <a:extLst>
              <a:ext uri="{FF2B5EF4-FFF2-40B4-BE49-F238E27FC236}">
                <a16:creationId xmlns:a16="http://schemas.microsoft.com/office/drawing/2014/main" id="{D1C95392-5CEB-45BA-BE56-2C6165CC78C1}"/>
              </a:ext>
            </a:extLst>
          </p:cNvPr>
          <p:cNvSpPr/>
          <p:nvPr/>
        </p:nvSpPr>
        <p:spPr>
          <a:xfrm>
            <a:off x="8922269" y="2672800"/>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iamond 11" descr="One square that forms part of diamond four">
            <a:extLst>
              <a:ext uri="{FF2B5EF4-FFF2-40B4-BE49-F238E27FC236}">
                <a16:creationId xmlns:a16="http://schemas.microsoft.com/office/drawing/2014/main" id="{50626913-050A-4CE7-8B99-9B192246545A}"/>
              </a:ext>
            </a:extLst>
          </p:cNvPr>
          <p:cNvSpPr/>
          <p:nvPr/>
        </p:nvSpPr>
        <p:spPr>
          <a:xfrm>
            <a:off x="5400309" y="2672800"/>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iamond 12" descr="One square that forms part of diamond four">
            <a:extLst>
              <a:ext uri="{FF2B5EF4-FFF2-40B4-BE49-F238E27FC236}">
                <a16:creationId xmlns:a16="http://schemas.microsoft.com/office/drawing/2014/main" id="{E644BACD-6F3B-4A7A-8BD8-9EE7BB4A436E}"/>
              </a:ext>
            </a:extLst>
          </p:cNvPr>
          <p:cNvSpPr/>
          <p:nvPr/>
        </p:nvSpPr>
        <p:spPr>
          <a:xfrm>
            <a:off x="6277428" y="3557588"/>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iamond 13" descr="One square that forms part of diamond four">
            <a:extLst>
              <a:ext uri="{FF2B5EF4-FFF2-40B4-BE49-F238E27FC236}">
                <a16:creationId xmlns:a16="http://schemas.microsoft.com/office/drawing/2014/main" id="{3D9EB5C9-7892-4AD0-9F46-F24412136862}"/>
              </a:ext>
            </a:extLst>
          </p:cNvPr>
          <p:cNvSpPr/>
          <p:nvPr/>
        </p:nvSpPr>
        <p:spPr>
          <a:xfrm>
            <a:off x="7168429" y="4442376"/>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iamond 14" descr="One square that forms part of diamond four">
            <a:extLst>
              <a:ext uri="{FF2B5EF4-FFF2-40B4-BE49-F238E27FC236}">
                <a16:creationId xmlns:a16="http://schemas.microsoft.com/office/drawing/2014/main" id="{DD4BBB0A-C226-483C-A947-23267549DAAD}"/>
              </a:ext>
            </a:extLst>
          </p:cNvPr>
          <p:cNvSpPr/>
          <p:nvPr/>
        </p:nvSpPr>
        <p:spPr>
          <a:xfrm>
            <a:off x="7168429" y="903224"/>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iamond 15" descr="One square that forms part of diamond four">
            <a:extLst>
              <a:ext uri="{FF2B5EF4-FFF2-40B4-BE49-F238E27FC236}">
                <a16:creationId xmlns:a16="http://schemas.microsoft.com/office/drawing/2014/main" id="{4A37DF38-B28E-46EA-8802-D783860ADF99}"/>
              </a:ext>
            </a:extLst>
          </p:cNvPr>
          <p:cNvSpPr/>
          <p:nvPr/>
        </p:nvSpPr>
        <p:spPr>
          <a:xfrm>
            <a:off x="6277428" y="1788012"/>
            <a:ext cx="1554652" cy="15124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847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956C99-7992-4BA8-87E6-44A533D80D4A}"/>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What’s in a name?</a:t>
            </a:r>
          </a:p>
        </p:txBody>
      </p:sp>
      <p:sp>
        <p:nvSpPr>
          <p:cNvPr id="7" name="Ribbon: Tilted Down 6">
            <a:extLst>
              <a:ext uri="{FF2B5EF4-FFF2-40B4-BE49-F238E27FC236}">
                <a16:creationId xmlns:a16="http://schemas.microsoft.com/office/drawing/2014/main" id="{F48978AB-9908-4020-8A21-6EAC63F6FBE0}"/>
              </a:ext>
              <a:ext uri="{C183D7F6-B498-43B3-948B-1728B52AA6E4}">
                <adec:decorative xmlns:adec="http://schemas.microsoft.com/office/drawing/2017/decorative" val="1"/>
              </a:ext>
            </a:extLst>
          </p:cNvPr>
          <p:cNvSpPr/>
          <p:nvPr/>
        </p:nvSpPr>
        <p:spPr>
          <a:xfrm>
            <a:off x="3814763" y="5275262"/>
            <a:ext cx="4233007" cy="850901"/>
          </a:xfrm>
          <a:prstGeom prst="ribb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Young multiracial friends">
            <a:extLst>
              <a:ext uri="{FF2B5EF4-FFF2-40B4-BE49-F238E27FC236}">
                <a16:creationId xmlns:a16="http://schemas.microsoft.com/office/drawing/2014/main" id="{DBBC1D82-3D57-4117-BCEA-1341A9AAF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025" y="1574799"/>
            <a:ext cx="4933950" cy="3289300"/>
          </a:xfrm>
          <a:prstGeom prst="rect">
            <a:avLst/>
          </a:prstGeom>
        </p:spPr>
      </p:pic>
    </p:spTree>
    <p:extLst>
      <p:ext uri="{BB962C8B-B14F-4D97-AF65-F5344CB8AC3E}">
        <p14:creationId xmlns:p14="http://schemas.microsoft.com/office/powerpoint/2010/main" val="4129516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A00D03-4BA9-4B3B-AABE-6D875E35AA06}"/>
              </a:ext>
            </a:extLst>
          </p:cNvPr>
          <p:cNvSpPr>
            <a:spLocks noGrp="1"/>
          </p:cNvSpPr>
          <p:nvPr>
            <p:ph type="title"/>
          </p:nvPr>
        </p:nvSpPr>
        <p:spPr>
          <a:xfrm>
            <a:off x="838198" y="166408"/>
            <a:ext cx="4783697" cy="1942810"/>
          </a:xfrm>
        </p:spPr>
        <p:txBody>
          <a:bodyPr vert="horz" lIns="91440" tIns="45720" rIns="91440" bIns="45720" rtlCol="0" anchor="b">
            <a:normAutofit/>
          </a:bodyPr>
          <a:lstStyle/>
          <a:p>
            <a:r>
              <a:rPr lang="en-US" b="1" dirty="0">
                <a:latin typeface="Arial" panose="020B0604020202020204" pitchFamily="34" charset="0"/>
                <a:cs typeface="Arial" panose="020B0604020202020204" pitchFamily="34" charset="0"/>
              </a:rPr>
              <a:t>How is </a:t>
            </a:r>
            <a:r>
              <a:rPr lang="en-US" b="1" kern="1200" dirty="0">
                <a:solidFill>
                  <a:schemeClr val="tx1"/>
                </a:solidFill>
                <a:latin typeface="Arial" panose="020B0604020202020204" pitchFamily="34" charset="0"/>
                <a:cs typeface="Arial" panose="020B0604020202020204" pitchFamily="34" charset="0"/>
              </a:rPr>
              <a:t>stick pupil doing?</a:t>
            </a:r>
          </a:p>
        </p:txBody>
      </p:sp>
      <p:sp>
        <p:nvSpPr>
          <p:cNvPr id="3" name="Content Placeholder 2">
            <a:extLst>
              <a:ext uri="{FF2B5EF4-FFF2-40B4-BE49-F238E27FC236}">
                <a16:creationId xmlns:a16="http://schemas.microsoft.com/office/drawing/2014/main" id="{7E8D33D2-EAE0-4994-82EE-BB95853546C0}"/>
              </a:ext>
            </a:extLst>
          </p:cNvPr>
          <p:cNvSpPr>
            <a:spLocks noGrp="1"/>
          </p:cNvSpPr>
          <p:nvPr>
            <p:ph sz="half" idx="1"/>
          </p:nvPr>
        </p:nvSpPr>
        <p:spPr>
          <a:xfrm>
            <a:off x="838198" y="2275626"/>
            <a:ext cx="4783697" cy="3433583"/>
          </a:xfrm>
        </p:spPr>
        <p:txBody>
          <a:bodyPr vert="horz" lIns="91440" tIns="45720" rIns="91440" bIns="45720" rtlCol="0">
            <a:normAutofit/>
          </a:bodyPr>
          <a:lstStyle/>
          <a:p>
            <a:pPr marL="514350"/>
            <a:endParaRPr lang="en-US" sz="1700" i="1" dirty="0"/>
          </a:p>
          <a:p>
            <a:pPr marL="514350"/>
            <a:r>
              <a:rPr lang="en-US" sz="2000" dirty="0">
                <a:latin typeface="Arial" panose="020B0604020202020204" pitchFamily="34" charset="0"/>
                <a:cs typeface="Arial" panose="020B0604020202020204" pitchFamily="34" charset="0"/>
              </a:rPr>
              <a:t>What worries does stick pupil have? </a:t>
            </a:r>
          </a:p>
          <a:p>
            <a:pPr marL="514350"/>
            <a:r>
              <a:rPr lang="en-US" sz="2000" dirty="0">
                <a:latin typeface="Arial" panose="020B0604020202020204" pitchFamily="34" charset="0"/>
                <a:cs typeface="Arial" panose="020B0604020202020204" pitchFamily="34" charset="0"/>
              </a:rPr>
              <a:t>How does stick pupil feel? </a:t>
            </a:r>
          </a:p>
          <a:p>
            <a:pPr marL="514350"/>
            <a:r>
              <a:rPr lang="en-US" sz="2000" dirty="0">
                <a:latin typeface="Arial" panose="020B0604020202020204" pitchFamily="34" charset="0"/>
                <a:cs typeface="Arial" panose="020B0604020202020204" pitchFamily="34" charset="0"/>
              </a:rPr>
              <a:t>What is stick pupil thinking?</a:t>
            </a:r>
          </a:p>
          <a:p>
            <a:pPr marL="514350"/>
            <a:r>
              <a:rPr lang="en-US" sz="2000" dirty="0">
                <a:latin typeface="Arial" panose="020B0604020202020204" pitchFamily="34" charset="0"/>
                <a:cs typeface="Arial" panose="020B0604020202020204" pitchFamily="34" charset="0"/>
              </a:rPr>
              <a:t>How might stick pupil behave because of their problems, thoughts and feelings?</a:t>
            </a:r>
          </a:p>
          <a:p>
            <a:pPr marL="514350"/>
            <a:r>
              <a:rPr lang="en-US" sz="2000" dirty="0">
                <a:latin typeface="Arial" panose="020B0604020202020204" pitchFamily="34" charset="0"/>
                <a:cs typeface="Arial" panose="020B0604020202020204" pitchFamily="34" charset="0"/>
              </a:rPr>
              <a:t>Who does stick pupil go to with their worries?</a:t>
            </a:r>
          </a:p>
        </p:txBody>
      </p:sp>
      <p:pic>
        <p:nvPicPr>
          <p:cNvPr id="6" name="Graphic 5" descr="Confused person outline">
            <a:extLst>
              <a:ext uri="{FF2B5EF4-FFF2-40B4-BE49-F238E27FC236}">
                <a16:creationId xmlns:a16="http://schemas.microsoft.com/office/drawing/2014/main" id="{A83A03DC-A5C1-445E-9598-3ABAF1F33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8424" y="646206"/>
            <a:ext cx="5365375" cy="5365375"/>
          </a:xfrm>
          <a:prstGeom prst="rect">
            <a:avLst/>
          </a:prstGeom>
        </p:spPr>
      </p:pic>
    </p:spTree>
    <p:extLst>
      <p:ext uri="{BB962C8B-B14F-4D97-AF65-F5344CB8AC3E}">
        <p14:creationId xmlns:p14="http://schemas.microsoft.com/office/powerpoint/2010/main" val="17276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A00D03-4BA9-4B3B-AABE-6D875E35AA06}"/>
              </a:ext>
            </a:extLst>
          </p:cNvPr>
          <p:cNvSpPr>
            <a:spLocks noGrp="1"/>
          </p:cNvSpPr>
          <p:nvPr>
            <p:ph type="title"/>
          </p:nvPr>
        </p:nvSpPr>
        <p:spPr>
          <a:xfrm>
            <a:off x="838199" y="537883"/>
            <a:ext cx="4783697" cy="1942810"/>
          </a:xfrm>
        </p:spPr>
        <p:txBody>
          <a:bodyPr vert="horz" lIns="91440" tIns="45720" rIns="91440" bIns="45720" rtlCol="0" anchor="b">
            <a:normAutofit fontScale="90000"/>
          </a:bodyPr>
          <a:lstStyle/>
          <a:p>
            <a:r>
              <a:rPr lang="en-US" b="1" dirty="0">
                <a:latin typeface="Arial" panose="020B0604020202020204" pitchFamily="34" charset="0"/>
                <a:cs typeface="Arial" panose="020B0604020202020204" pitchFamily="34" charset="0"/>
              </a:rPr>
              <a:t>What does stick pupil need to be happier, healthier and safer</a:t>
            </a:r>
            <a:r>
              <a:rPr lang="en-US" b="1" kern="1200" dirty="0">
                <a:solidFill>
                  <a:schemeClr val="tx1"/>
                </a:solidFill>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7E8D33D2-EAE0-4994-82EE-BB95853546C0}"/>
              </a:ext>
            </a:extLst>
          </p:cNvPr>
          <p:cNvSpPr>
            <a:spLocks noGrp="1"/>
          </p:cNvSpPr>
          <p:nvPr>
            <p:ph sz="half" idx="1"/>
          </p:nvPr>
        </p:nvSpPr>
        <p:spPr>
          <a:xfrm>
            <a:off x="838199" y="2686323"/>
            <a:ext cx="4783697" cy="3433583"/>
          </a:xfrm>
        </p:spPr>
        <p:txBody>
          <a:bodyPr vert="horz" lIns="91440" tIns="45720" rIns="91440" bIns="45720" rtlCol="0">
            <a:normAutofit/>
          </a:bodyPr>
          <a:lstStyle/>
          <a:p>
            <a:pPr marL="514350"/>
            <a:endParaRPr lang="en-US" sz="1700" i="1" dirty="0"/>
          </a:p>
          <a:p>
            <a:pPr marL="514350"/>
            <a:r>
              <a:rPr lang="en-US" sz="2000" dirty="0">
                <a:latin typeface="Arial" panose="020B0604020202020204" pitchFamily="34" charset="0"/>
                <a:cs typeface="Arial" panose="020B0604020202020204" pitchFamily="34" charset="0"/>
              </a:rPr>
              <a:t>What does stick pupil need to know?</a:t>
            </a:r>
          </a:p>
          <a:p>
            <a:pPr marL="514350"/>
            <a:r>
              <a:rPr lang="en-US" sz="2000" dirty="0">
                <a:latin typeface="Arial" panose="020B0604020202020204" pitchFamily="34" charset="0"/>
                <a:cs typeface="Arial" panose="020B0604020202020204" pitchFamily="34" charset="0"/>
              </a:rPr>
              <a:t>What does stick pupil need to be able to do?</a:t>
            </a:r>
          </a:p>
          <a:p>
            <a:pPr marL="514350"/>
            <a:r>
              <a:rPr lang="en-US" sz="2000" dirty="0">
                <a:latin typeface="Arial" panose="020B0604020202020204" pitchFamily="34" charset="0"/>
                <a:cs typeface="Arial" panose="020B0604020202020204" pitchFamily="34" charset="0"/>
              </a:rPr>
              <a:t>What does stick pupil need to understand?</a:t>
            </a:r>
          </a:p>
        </p:txBody>
      </p:sp>
      <p:pic>
        <p:nvPicPr>
          <p:cNvPr id="6" name="Graphic 5" descr="Confused person outline">
            <a:extLst>
              <a:ext uri="{FF2B5EF4-FFF2-40B4-BE49-F238E27FC236}">
                <a16:creationId xmlns:a16="http://schemas.microsoft.com/office/drawing/2014/main" id="{A83A03DC-A5C1-445E-9598-3ABAF1F33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8424" y="646206"/>
            <a:ext cx="5365375" cy="5365375"/>
          </a:xfrm>
          <a:prstGeom prst="rect">
            <a:avLst/>
          </a:prstGeom>
        </p:spPr>
      </p:pic>
    </p:spTree>
    <p:extLst>
      <p:ext uri="{BB962C8B-B14F-4D97-AF65-F5344CB8AC3E}">
        <p14:creationId xmlns:p14="http://schemas.microsoft.com/office/powerpoint/2010/main" val="40929007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684AEE3C30BB47BC62FCD4E5AD9B37" ma:contentTypeVersion="6" ma:contentTypeDescription="Create a new document." ma:contentTypeScope="" ma:versionID="8a4d4927ecae8f411a0662500b9d335b">
  <xsd:schema xmlns:xsd="http://www.w3.org/2001/XMLSchema" xmlns:xs="http://www.w3.org/2001/XMLSchema" xmlns:p="http://schemas.microsoft.com/office/2006/metadata/properties" xmlns:ns2="94223aaa-26bc-4776-9cb7-9f7d144c6216" targetNamespace="http://schemas.microsoft.com/office/2006/metadata/properties" ma:root="true" ma:fieldsID="728a157b521480d53ada49eca21d312c" ns2:_="">
    <xsd:import namespace="94223aaa-26bc-4776-9cb7-9f7d144c621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223aaa-26bc-4776-9cb7-9f7d144c62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8F352C-E13F-42CC-8E9B-49044FB913D9}">
  <ds:schemaRefs>
    <ds:schemaRef ds:uri="http://schemas.microsoft.com/sharepoint/v3/contenttype/forms"/>
  </ds:schemaRefs>
</ds:datastoreItem>
</file>

<file path=customXml/itemProps2.xml><?xml version="1.0" encoding="utf-8"?>
<ds:datastoreItem xmlns:ds="http://schemas.openxmlformats.org/officeDocument/2006/customXml" ds:itemID="{1F08191B-7016-4F85-8B89-6D85EA51A72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681C277-609F-464D-B1D6-CC3E3571AC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223aaa-26bc-4776-9cb7-9f7d144c62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1470</TotalTime>
  <Words>1210</Words>
  <Application>Microsoft Office PowerPoint</Application>
  <PresentationFormat>Widescreen</PresentationFormat>
  <Paragraphs>145</Paragraphs>
  <Slides>16</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PT Sans</vt:lpstr>
      <vt:lpstr>Segoe UI Semibold</vt:lpstr>
      <vt:lpstr>Wingdings</vt:lpstr>
      <vt:lpstr>Office Theme</vt:lpstr>
      <vt:lpstr>Office Theme</vt:lpstr>
      <vt:lpstr>RSHE Pupil Voice Activity Primary    </vt:lpstr>
      <vt:lpstr>RSHE - what do you think?</vt:lpstr>
      <vt:lpstr>We are going to explore:</vt:lpstr>
      <vt:lpstr>Warming up</vt:lpstr>
      <vt:lpstr>RSHE helps you to be healthy, happy and safe</vt:lpstr>
      <vt:lpstr>A class contract </vt:lpstr>
      <vt:lpstr>What’s in a name?</vt:lpstr>
      <vt:lpstr>How is stick pupil doing?</vt:lpstr>
      <vt:lpstr>What does stick pupil need to be happier, healthier and safer?</vt:lpstr>
      <vt:lpstr>Some of the things we learn in RSHE</vt:lpstr>
      <vt:lpstr>We would love to hear more!</vt:lpstr>
      <vt:lpstr>How does stick pupil like to learn?</vt:lpstr>
      <vt:lpstr>What does stick pupil need to learn?</vt:lpstr>
      <vt:lpstr>Design a teacher!</vt:lpstr>
      <vt:lpstr>Affirmations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PUPIL PARTICIPATION  - tell us what you think!</dc:title>
  <dc:creator>Josie Rayner-Wells</dc:creator>
  <cp:lastModifiedBy>Harris, Jennifer</cp:lastModifiedBy>
  <cp:revision>48</cp:revision>
  <dcterms:created xsi:type="dcterms:W3CDTF">2020-07-05T21:28:46Z</dcterms:created>
  <dcterms:modified xsi:type="dcterms:W3CDTF">2022-06-10T13:10:16Z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0x010100F5684AEE3C30BB47BC62FCD4E5AD9B37</vt:lpwstr>
  </property>
</Properties>
</file>