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9" r:id="rId1"/>
  </p:sldMasterIdLst>
  <p:notesMasterIdLst>
    <p:notesMasterId r:id="rId5"/>
  </p:notes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3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2A366D-E9C8-404B-B935-03B0DB40341E}" type="datetimeFigureOut">
              <a:rPr lang="en-GB" smtClean="0"/>
              <a:t>17/03/2021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E59850-5639-41D7-9994-E279E2E98B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071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B4669B-3914-401A-99E6-3C37B9F9072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54444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E59850-5639-41D7-9994-E279E2E98BD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197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9EA1E-98C4-4A2E-AAC3-800E357DC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904" y="1517904"/>
            <a:ext cx="9144000" cy="279806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96B1FA-5AE6-4D57-B37B-4AA021600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7904" y="4572000"/>
            <a:ext cx="9144000" cy="152704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F49B66-DBC3-45EE-A6E1-DE10A6C1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3/17/2021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1085F0-1967-4B4F-9824-58E9F2E0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AEDEE5-31B5-4868-8C16-47FF43E2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2547655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9454-6F74-46A8-B299-4AF451BFB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55CA9-A0BD-4609-9307-BAF987B26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E4293-851E-4FA2-BFF2-B646A4236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907F5-F26D-4A91-8D70-AB54F8B43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ACBD8-D942-449E-A2B8-358CD1365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823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A50897-0C2E-420B-9A38-A8D5C1D72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50317" y="1517904"/>
            <a:ext cx="2220731" cy="45467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B2173-32A5-4677-A08F-DAB8FD430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17904" y="1517904"/>
            <a:ext cx="6562553" cy="45467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B124D-B801-4A6A-9DAF-EBC1B98FE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AF8DF-2544-45A5-B62B-BB7948FCC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C232D-131E-4BE6-8E2E-BAF5A308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143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5BB2-C09C-49B0-BAFA-DE1801CD3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47C21-944D-47FE-9519-A2551883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CE36D-6B7B-4D5E-831E-34A4286D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AD668-6E19-425C-88F7-AF42206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05C53-CF7C-4936-9E35-1BEBD6836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944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46C78-A717-4E1F-A742-FD5AECA03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1270D-CCAE-4437-A0C0-052D111DF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4572000"/>
            <a:ext cx="91440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F006A-7EEE-4DB0-8F92-D34C0D46C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3F2ED-2B0E-44A9-8603-286CA063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D801C-6B4E-40B6-9D6E-558192264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981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446AA-9418-4C3E-901B-8E2806122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97482-2CA6-4707-976E-6FD4B57BF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7904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09652-DD12-479C-B639-9452CBA8C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6792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EC7A6-AFB1-4989-A0B4-B422D5B2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2117C-B497-4647-A66B-1887750F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8C7AF-5092-416B-B61C-F41D3C573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702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0CDE0-3FEB-42A0-8BCC-7DADE7D4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5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78B8B-E9A3-44BE-85A6-3E316659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F1BCA-A435-4779-A6FE-15207141F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6792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B1923-9749-49E3-88FA-75C326E6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6792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9D22302-83E3-4E22-93DF-1E5D463B6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18970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41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887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1F683-796D-458C-9B32-A385D604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1F0BD-641B-4148-BCB3-2704218C8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0952" y="1517904"/>
            <a:ext cx="5330952" cy="45811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8C843-B846-4456-9720-71B7D4FF4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3A3A03-31BD-4E7E-879A-A1C71849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39078-7D38-4851-A363-B6BC179A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FF25E-A25D-47AA-94EB-580A74F0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650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E83B4-9B31-4F73-9767-163636522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7CFC30-8163-47A0-A97F-3F2C3A3BE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49240" y="764032"/>
            <a:ext cx="6089904" cy="533095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F1B390-0C23-466E-987C-26420A5F0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9CA7C-B9D0-4A72-8061-1E02AA15F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EFC84-C9FE-4BFA-9B4E-4516A136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1A469-3EFC-4F94-8482-378582E1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729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1D84C-7934-4E5B-B6E4-A1D6EC29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13441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A990F-40AC-447A-964A-840C94A64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2971800"/>
            <a:ext cx="9144000" cy="3127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832A1-FFBA-48B6-B2D0-E5414F1283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5672" y="6400800"/>
            <a:ext cx="1865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3/17/2021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33EC1-4EE2-4453-841C-CFDFE7089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400800"/>
            <a:ext cx="6099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sz="100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EBA78-E732-44EF-BA0B-FC42F7931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9648" y="6400800"/>
            <a:ext cx="5303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‹#›</a:t>
            </a:fld>
            <a:endParaRPr lang="en-US" sz="100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</a:extLst>
          </p:cNvPr>
          <p:cNvSpPr/>
          <p:nvPr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559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2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5000"/>
        </a:lnSpc>
        <a:spcBef>
          <a:spcPts val="900"/>
        </a:spcBef>
        <a:buClr>
          <a:schemeClr val="accent5"/>
        </a:buClr>
        <a:buFont typeface="Avenir Next LT Pro" panose="020B0504020202020204" pitchFamily="34" charset="0"/>
        <a:buChar char="+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0" algn="l" defTabSz="914400" rtl="0" eaLnBrk="1" latinLnBrk="0" hangingPunct="1">
        <a:lnSpc>
          <a:spcPct val="105000"/>
        </a:lnSpc>
        <a:spcBef>
          <a:spcPts val="900"/>
        </a:spcBef>
        <a:buFont typeface="Arial" panose="020B0604020202020204" pitchFamily="34" charset="0"/>
        <a:buNone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40080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0" algn="l" defTabSz="914400" rtl="0" eaLnBrk="1" latinLnBrk="0" hangingPunct="1">
        <a:lnSpc>
          <a:spcPct val="105000"/>
        </a:lnSpc>
        <a:spcBef>
          <a:spcPts val="600"/>
        </a:spcBef>
        <a:buFontTx/>
        <a:buNone/>
        <a:defRPr sz="1800" i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86968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605C4E7A-0C33-46CD-AB3B-1DAAEA72385E}"/>
              </a:ext>
            </a:extLst>
          </p:cNvPr>
          <p:cNvGraphicFramePr>
            <a:graphicFrameLocks noGrp="1"/>
          </p:cNvGraphicFramePr>
          <p:nvPr/>
        </p:nvGraphicFramePr>
        <p:xfrm>
          <a:off x="-2" y="783833"/>
          <a:ext cx="12191999" cy="61313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8559">
                  <a:extLst>
                    <a:ext uri="{9D8B030D-6E8A-4147-A177-3AD203B41FA5}">
                      <a16:colId xmlns:a16="http://schemas.microsoft.com/office/drawing/2014/main" val="493551756"/>
                    </a:ext>
                  </a:extLst>
                </a:gridCol>
                <a:gridCol w="2172688">
                  <a:extLst>
                    <a:ext uri="{9D8B030D-6E8A-4147-A177-3AD203B41FA5}">
                      <a16:colId xmlns:a16="http://schemas.microsoft.com/office/drawing/2014/main" val="1117578779"/>
                    </a:ext>
                  </a:extLst>
                </a:gridCol>
                <a:gridCol w="2172688">
                  <a:extLst>
                    <a:ext uri="{9D8B030D-6E8A-4147-A177-3AD203B41FA5}">
                      <a16:colId xmlns:a16="http://schemas.microsoft.com/office/drawing/2014/main" val="3182573930"/>
                    </a:ext>
                  </a:extLst>
                </a:gridCol>
                <a:gridCol w="2172688">
                  <a:extLst>
                    <a:ext uri="{9D8B030D-6E8A-4147-A177-3AD203B41FA5}">
                      <a16:colId xmlns:a16="http://schemas.microsoft.com/office/drawing/2014/main" val="3946178669"/>
                    </a:ext>
                  </a:extLst>
                </a:gridCol>
                <a:gridCol w="2172688">
                  <a:extLst>
                    <a:ext uri="{9D8B030D-6E8A-4147-A177-3AD203B41FA5}">
                      <a16:colId xmlns:a16="http://schemas.microsoft.com/office/drawing/2014/main" val="3512276881"/>
                    </a:ext>
                  </a:extLst>
                </a:gridCol>
                <a:gridCol w="2172688">
                  <a:extLst>
                    <a:ext uri="{9D8B030D-6E8A-4147-A177-3AD203B41FA5}">
                      <a16:colId xmlns:a16="http://schemas.microsoft.com/office/drawing/2014/main" val="41259537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400" dirty="0"/>
                    </a:p>
                  </a:txBody>
                  <a:tcPr marL="165059" marR="165059" marT="82530" marB="82530"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+mj-lt"/>
                        </a:rPr>
                        <a:t>Week 1</a:t>
                      </a:r>
                    </a:p>
                  </a:txBody>
                  <a:tcPr marL="165059" marR="165059" marT="82530" marB="8253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+mj-lt"/>
                        </a:rPr>
                        <a:t>Week 2</a:t>
                      </a:r>
                    </a:p>
                  </a:txBody>
                  <a:tcPr marL="165059" marR="165059" marT="82530" marB="8253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+mj-lt"/>
                        </a:rPr>
                        <a:t>Week 3</a:t>
                      </a:r>
                    </a:p>
                  </a:txBody>
                  <a:tcPr marL="165059" marR="165059" marT="82530" marB="8253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+mj-lt"/>
                        </a:rPr>
                        <a:t>Week 4</a:t>
                      </a:r>
                    </a:p>
                  </a:txBody>
                  <a:tcPr marL="165059" marR="165059" marT="82530" marB="8253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+mj-lt"/>
                        </a:rPr>
                        <a:t>Week 5</a:t>
                      </a:r>
                    </a:p>
                  </a:txBody>
                  <a:tcPr marL="165059" marR="165059" marT="82530" marB="8253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5398444"/>
                  </a:ext>
                </a:extLst>
              </a:tr>
              <a:tr h="107609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Socialise</a:t>
                      </a:r>
                      <a:endParaRPr lang="en-US" sz="1400" b="1" dirty="0"/>
                    </a:p>
                    <a:p>
                      <a:pPr lvl="0" algn="ctr">
                        <a:buNone/>
                      </a:pPr>
                      <a:endParaRPr lang="en-US" sz="1400" dirty="0"/>
                    </a:p>
                  </a:txBody>
                  <a:tcPr marL="165059" marR="165059" marT="82530" marB="8253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65059" marR="165059" marT="82530" marB="8253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65059" marR="165059" marT="82530" marB="8253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65059" marR="165059" marT="82530" marB="8253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65059" marR="165059" marT="82530" marB="8253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65059" marR="165059" marT="82530" marB="8253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961878"/>
                  </a:ext>
                </a:extLst>
              </a:tr>
              <a:tr h="107609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Move</a:t>
                      </a:r>
                      <a:endParaRPr lang="en-US" sz="1400" b="1" dirty="0"/>
                    </a:p>
                  </a:txBody>
                  <a:tcPr marL="165059" marR="165059" marT="82530" marB="8253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b="0" i="0" u="none" strike="noStrike" noProof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65059" marR="165059" marT="82530" marB="8253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65059" marR="165059" marT="82530" marB="8253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65059" marR="165059" marT="82530" marB="8253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65059" marR="165059" marT="82530" marB="8253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65059" marR="165059" marT="82530" marB="8253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251561"/>
                  </a:ext>
                </a:extLst>
              </a:tr>
              <a:tr h="107609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Interest</a:t>
                      </a:r>
                      <a:endParaRPr lang="en-US" sz="1400" b="1" dirty="0"/>
                    </a:p>
                  </a:txBody>
                  <a:tcPr marL="165059" marR="165059" marT="82530" marB="8253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65059" marR="165059" marT="82530" marB="8253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65059" marR="165059" marT="82530" marB="8253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65059" marR="165059" marT="82530" marB="8253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65059" marR="165059" marT="82530" marB="8253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65059" marR="165059" marT="82530" marB="8253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369452"/>
                  </a:ext>
                </a:extLst>
              </a:tr>
              <a:tr h="811446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Learn</a:t>
                      </a:r>
                      <a:endParaRPr lang="en-US" sz="1400" b="1" dirty="0"/>
                    </a:p>
                  </a:txBody>
                  <a:tcPr marL="165059" marR="165059" marT="82530" marB="8253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noProof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noProof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noProof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noProof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noProof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noProof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65059" marR="165059" marT="82530" marB="8253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65059" marR="165059" marT="82530" marB="8253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b="0" i="0" u="none" strike="noStrike" noProof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65059" marR="165059" marT="82530" marB="8253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65059" marR="165059" marT="82530" marB="8253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65059" marR="165059" marT="82530" marB="8253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914267"/>
                  </a:ext>
                </a:extLst>
              </a:tr>
              <a:tr h="107609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Engage</a:t>
                      </a:r>
                      <a:endParaRPr lang="en-US" sz="1400" b="1" dirty="0"/>
                    </a:p>
                  </a:txBody>
                  <a:tcPr marL="165059" marR="165059" marT="82530" marB="8253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65059" marR="165059" marT="82530" marB="8253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65059" marR="165059" marT="82530" marB="8253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65059" marR="165059" marT="82530" marB="8253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65059" marR="165059" marT="82530" marB="8253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65059" marR="165059" marT="82530" marB="8253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4581616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D8A457A0-819F-460F-B83E-FC62DE584760}"/>
              </a:ext>
            </a:extLst>
          </p:cNvPr>
          <p:cNvSpPr txBox="1"/>
          <p:nvPr/>
        </p:nvSpPr>
        <p:spPr>
          <a:xfrm>
            <a:off x="1152947" y="106145"/>
            <a:ext cx="9882077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dirty="0">
                <a:latin typeface="+mj-lt"/>
              </a:rPr>
              <a:t>SMILE sessions- Primary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BD7DFD5-3755-4600-9CA5-ACA9C6BF8C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697" y="6161234"/>
            <a:ext cx="810491" cy="69676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84C0D45-69EC-4D83-A0DF-6CA7B9E8E6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0762" y="4805812"/>
            <a:ext cx="564729" cy="68314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CF17A11-E35A-4CC0-8097-EECF4FE388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0395" y="1539079"/>
            <a:ext cx="869793" cy="61025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D3D4C82-E789-42B4-A903-17FA3F74026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5603" y="2576451"/>
            <a:ext cx="534251" cy="68314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0EB189B-74CE-446E-A681-FBD903D31CF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0762" y="3739103"/>
            <a:ext cx="534251" cy="520099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19843AC0-6FD4-4615-B8C1-D1C3675DCF7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979566" y="-501"/>
            <a:ext cx="710478" cy="719888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F9925FEE-FF47-4F6C-9CA9-F769AD7E726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04146" y="45270"/>
            <a:ext cx="710478" cy="719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034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605C4E7A-0C33-46CD-AB3B-1DAAEA7238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526401"/>
              </p:ext>
            </p:extLst>
          </p:nvPr>
        </p:nvGraphicFramePr>
        <p:xfrm>
          <a:off x="-2" y="637225"/>
          <a:ext cx="12191999" cy="59323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8559">
                  <a:extLst>
                    <a:ext uri="{9D8B030D-6E8A-4147-A177-3AD203B41FA5}">
                      <a16:colId xmlns:a16="http://schemas.microsoft.com/office/drawing/2014/main" val="493551756"/>
                    </a:ext>
                  </a:extLst>
                </a:gridCol>
                <a:gridCol w="2172688">
                  <a:extLst>
                    <a:ext uri="{9D8B030D-6E8A-4147-A177-3AD203B41FA5}">
                      <a16:colId xmlns:a16="http://schemas.microsoft.com/office/drawing/2014/main" val="1117578779"/>
                    </a:ext>
                  </a:extLst>
                </a:gridCol>
                <a:gridCol w="2172688">
                  <a:extLst>
                    <a:ext uri="{9D8B030D-6E8A-4147-A177-3AD203B41FA5}">
                      <a16:colId xmlns:a16="http://schemas.microsoft.com/office/drawing/2014/main" val="3182573930"/>
                    </a:ext>
                  </a:extLst>
                </a:gridCol>
                <a:gridCol w="2172688">
                  <a:extLst>
                    <a:ext uri="{9D8B030D-6E8A-4147-A177-3AD203B41FA5}">
                      <a16:colId xmlns:a16="http://schemas.microsoft.com/office/drawing/2014/main" val="3946178669"/>
                    </a:ext>
                  </a:extLst>
                </a:gridCol>
                <a:gridCol w="2172688">
                  <a:extLst>
                    <a:ext uri="{9D8B030D-6E8A-4147-A177-3AD203B41FA5}">
                      <a16:colId xmlns:a16="http://schemas.microsoft.com/office/drawing/2014/main" val="3512276881"/>
                    </a:ext>
                  </a:extLst>
                </a:gridCol>
                <a:gridCol w="2172688">
                  <a:extLst>
                    <a:ext uri="{9D8B030D-6E8A-4147-A177-3AD203B41FA5}">
                      <a16:colId xmlns:a16="http://schemas.microsoft.com/office/drawing/2014/main" val="41259537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400" dirty="0"/>
                    </a:p>
                  </a:txBody>
                  <a:tcPr marL="165059" marR="165059" marT="82530" marB="82530"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Week 1</a:t>
                      </a:r>
                    </a:p>
                  </a:txBody>
                  <a:tcPr marL="165059" marR="165059" marT="82530" marB="8253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/>
                        <a:t>Week 2</a:t>
                      </a:r>
                    </a:p>
                  </a:txBody>
                  <a:tcPr marL="165059" marR="165059" marT="82530" marB="8253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/>
                        <a:t>Week 3</a:t>
                      </a:r>
                    </a:p>
                  </a:txBody>
                  <a:tcPr marL="165059" marR="165059" marT="82530" marB="8253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/>
                        <a:t>Week 4</a:t>
                      </a:r>
                    </a:p>
                  </a:txBody>
                  <a:tcPr marL="165059" marR="165059" marT="82530" marB="8253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/>
                        <a:t>Week 5</a:t>
                      </a:r>
                    </a:p>
                  </a:txBody>
                  <a:tcPr marL="165059" marR="165059" marT="82530" marB="8253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5398444"/>
                  </a:ext>
                </a:extLst>
              </a:tr>
              <a:tr h="107609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Socialise</a:t>
                      </a:r>
                      <a:endParaRPr lang="en-US" sz="1400" b="1" dirty="0"/>
                    </a:p>
                    <a:p>
                      <a:pPr lvl="0" algn="ctr">
                        <a:buNone/>
                      </a:pPr>
                      <a:endParaRPr lang="en-US" sz="1400" dirty="0"/>
                    </a:p>
                  </a:txBody>
                  <a:tcPr marL="165059" marR="165059" marT="82530" marB="8253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65059" marR="165059" marT="82530" marB="8253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65059" marR="165059" marT="82530" marB="8253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65059" marR="165059" marT="82530" marB="8253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65059" marR="165059" marT="82530" marB="8253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65059" marR="165059" marT="82530" marB="8253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961878"/>
                  </a:ext>
                </a:extLst>
              </a:tr>
              <a:tr h="107609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Move</a:t>
                      </a:r>
                      <a:endParaRPr lang="en-US" sz="1400" b="1" dirty="0"/>
                    </a:p>
                  </a:txBody>
                  <a:tcPr marL="165059" marR="165059" marT="82530" marB="8253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b="0" i="0" u="none" strike="noStrike" noProof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65059" marR="165059" marT="82530" marB="8253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65059" marR="165059" marT="82530" marB="8253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65059" marR="165059" marT="82530" marB="8253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65059" marR="165059" marT="82530" marB="8253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65059" marR="165059" marT="82530" marB="8253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251561"/>
                  </a:ext>
                </a:extLst>
              </a:tr>
              <a:tr h="107609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Interest</a:t>
                      </a:r>
                      <a:endParaRPr lang="en-US" sz="1400" b="1" dirty="0"/>
                    </a:p>
                  </a:txBody>
                  <a:tcPr marL="165059" marR="165059" marT="82530" marB="8253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65059" marR="165059" marT="82530" marB="8253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65059" marR="165059" marT="82530" marB="8253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65059" marR="165059" marT="82530" marB="8253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65059" marR="165059" marT="82530" marB="8253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65059" marR="165059" marT="82530" marB="8253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369452"/>
                  </a:ext>
                </a:extLst>
              </a:tr>
              <a:tr h="107609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Learn</a:t>
                      </a:r>
                      <a:endParaRPr lang="en-US" sz="1400" b="1" dirty="0"/>
                    </a:p>
                  </a:txBody>
                  <a:tcPr marL="165059" marR="165059" marT="82530" marB="8253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b="0" i="0" u="none" strike="noStrike" noProof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65059" marR="165059" marT="82530" marB="8253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65059" marR="165059" marT="82530" marB="8253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b="0" i="0" u="none" strike="noStrike" noProof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65059" marR="165059" marT="82530" marB="8253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65059" marR="165059" marT="82530" marB="8253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65059" marR="165059" marT="82530" marB="8253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914267"/>
                  </a:ext>
                </a:extLst>
              </a:tr>
              <a:tr h="1249599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Engage</a:t>
                      </a:r>
                      <a:endParaRPr lang="en-US" sz="1400" b="1" dirty="0"/>
                    </a:p>
                  </a:txBody>
                  <a:tcPr marL="165059" marR="165059" marT="82530" marB="8253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65059" marR="165059" marT="82530" marB="8253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65059" marR="165059" marT="82530" marB="8253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65059" marR="165059" marT="82530" marB="8253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65059" marR="165059" marT="82530" marB="8253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65059" marR="165059" marT="82530" marB="8253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4581616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D8A457A0-819F-460F-B83E-FC62DE584760}"/>
              </a:ext>
            </a:extLst>
          </p:cNvPr>
          <p:cNvSpPr txBox="1"/>
          <p:nvPr/>
        </p:nvSpPr>
        <p:spPr>
          <a:xfrm>
            <a:off x="1152947" y="106145"/>
            <a:ext cx="9882077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dirty="0">
                <a:latin typeface="+mj-lt"/>
              </a:rPr>
              <a:t>Screen free SMILE - Primary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BD7DFD5-3755-4600-9CA5-ACA9C6BF8C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453" y="5699339"/>
            <a:ext cx="810491" cy="69676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84C0D45-69EC-4D83-A0DF-6CA7B9E8E6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793" y="4541242"/>
            <a:ext cx="590550" cy="71437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CF17A11-E35A-4CC0-8097-EECF4FE388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173" y="1383485"/>
            <a:ext cx="869793" cy="61025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D3D4C82-E789-42B4-A903-17FA3F74026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9943" y="2445821"/>
            <a:ext cx="534251" cy="68314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0EB189B-74CE-446E-A681-FBD903D31CF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2109" y="3511070"/>
            <a:ext cx="719138" cy="700088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94EE33F5-CD66-41BF-AEC1-814538BAC9F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515748" y="4762"/>
            <a:ext cx="624196" cy="632463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F51B1C8D-934F-4DDC-8002-A7F218C64E7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65774" y="4762"/>
            <a:ext cx="624196" cy="632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663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605C4E7A-0C33-46CD-AB3B-1DAAEA72385E}"/>
              </a:ext>
            </a:extLst>
          </p:cNvPr>
          <p:cNvGraphicFramePr>
            <a:graphicFrameLocks noGrp="1"/>
          </p:cNvGraphicFramePr>
          <p:nvPr/>
        </p:nvGraphicFramePr>
        <p:xfrm>
          <a:off x="231394" y="759337"/>
          <a:ext cx="11683032" cy="60986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73097">
                  <a:extLst>
                    <a:ext uri="{9D8B030D-6E8A-4147-A177-3AD203B41FA5}">
                      <a16:colId xmlns:a16="http://schemas.microsoft.com/office/drawing/2014/main" val="493551756"/>
                    </a:ext>
                  </a:extLst>
                </a:gridCol>
                <a:gridCol w="4966647">
                  <a:extLst>
                    <a:ext uri="{9D8B030D-6E8A-4147-A177-3AD203B41FA5}">
                      <a16:colId xmlns:a16="http://schemas.microsoft.com/office/drawing/2014/main" val="1117578779"/>
                    </a:ext>
                  </a:extLst>
                </a:gridCol>
                <a:gridCol w="5443288">
                  <a:extLst>
                    <a:ext uri="{9D8B030D-6E8A-4147-A177-3AD203B41FA5}">
                      <a16:colId xmlns:a16="http://schemas.microsoft.com/office/drawing/2014/main" val="3946178669"/>
                    </a:ext>
                  </a:extLst>
                </a:gridCol>
              </a:tblGrid>
              <a:tr h="654856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400" dirty="0"/>
                    </a:p>
                  </a:txBody>
                  <a:tcPr marL="165059" marR="165059" marT="82530" marB="82530"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marL="165059" marR="165059" marT="82530" marB="8253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marL="165059" marR="165059" marT="82530" marB="82530" anchor="ctr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576567"/>
                  </a:ext>
                </a:extLst>
              </a:tr>
              <a:tr h="1088761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Socialise</a:t>
                      </a:r>
                      <a:endParaRPr lang="en-US" sz="1400" b="1" dirty="0"/>
                    </a:p>
                    <a:p>
                      <a:pPr lvl="0" algn="ctr">
                        <a:buNone/>
                      </a:pPr>
                      <a:endParaRPr lang="en-US" sz="1400" dirty="0"/>
                    </a:p>
                  </a:txBody>
                  <a:tcPr marL="165059" marR="165059" marT="82530" marB="8253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marL="165059" marR="165059" marT="82530" marB="8253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marL="165059" marR="165059" marT="82530" marB="8253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961878"/>
                  </a:ext>
                </a:extLst>
              </a:tr>
              <a:tr h="1088761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Move</a:t>
                      </a:r>
                      <a:endParaRPr lang="en-US" sz="1400" b="1" dirty="0"/>
                    </a:p>
                  </a:txBody>
                  <a:tcPr marL="165059" marR="165059" marT="82530" marB="8253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50" b="0" i="0" u="none" strike="noStrike" noProof="0" dirty="0">
                        <a:latin typeface="Avenir Next LT Pro"/>
                      </a:endParaRPr>
                    </a:p>
                  </a:txBody>
                  <a:tcPr marL="165059" marR="165059" marT="82530" marB="8253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marL="165059" marR="165059" marT="82530" marB="8253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251561"/>
                  </a:ext>
                </a:extLst>
              </a:tr>
              <a:tr h="1088761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Interest</a:t>
                      </a:r>
                      <a:endParaRPr lang="en-US" sz="1400" b="1" dirty="0"/>
                    </a:p>
                  </a:txBody>
                  <a:tcPr marL="165059" marR="165059" marT="82530" marB="8253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marL="165059" marR="165059" marT="82530" marB="8253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marL="165059" marR="165059" marT="82530" marB="8253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369452"/>
                  </a:ext>
                </a:extLst>
              </a:tr>
              <a:tr h="1088761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Learn</a:t>
                      </a:r>
                      <a:endParaRPr lang="en-US" sz="1400" b="1" dirty="0"/>
                    </a:p>
                  </a:txBody>
                  <a:tcPr marL="165059" marR="165059" marT="82530" marB="8253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50" b="0" i="0" u="none" strike="noStrike" noProof="0" dirty="0">
                        <a:latin typeface="Avenir Next LT Pro"/>
                      </a:endParaRPr>
                    </a:p>
                  </a:txBody>
                  <a:tcPr marL="165059" marR="165059" marT="82530" marB="8253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050" b="0" i="0" u="none" strike="noStrike" noProof="0" dirty="0">
                        <a:latin typeface="Avenir Next LT Pro"/>
                      </a:endParaRPr>
                    </a:p>
                  </a:txBody>
                  <a:tcPr marL="165059" marR="165059" marT="82530" marB="8253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914267"/>
                  </a:ext>
                </a:extLst>
              </a:tr>
              <a:tr h="1088761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Engage</a:t>
                      </a:r>
                      <a:endParaRPr lang="en-US" sz="1400" b="1" dirty="0"/>
                    </a:p>
                  </a:txBody>
                  <a:tcPr marL="165059" marR="165059" marT="82530" marB="8253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marL="165059" marR="165059" marT="82530" marB="8253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marL="165059" marR="165059" marT="82530" marB="8253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4581616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D8A457A0-819F-460F-B83E-FC62DE584760}"/>
              </a:ext>
            </a:extLst>
          </p:cNvPr>
          <p:cNvSpPr txBox="1"/>
          <p:nvPr/>
        </p:nvSpPr>
        <p:spPr>
          <a:xfrm>
            <a:off x="-126609" y="106145"/>
            <a:ext cx="11887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dirty="0">
                <a:latin typeface="Cooper Black"/>
              </a:rPr>
              <a:t>SMILE resources- EYFS KS1/ KS2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BD7DFD5-3755-4600-9CA5-ACA9C6BF8C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722" y="6012117"/>
            <a:ext cx="810491" cy="69676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84C0D45-69EC-4D83-A0DF-6CA7B9E8E6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2396" y="4927142"/>
            <a:ext cx="590550" cy="71437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CF17A11-E35A-4CC0-8097-EECF4FE388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6420" y="1720998"/>
            <a:ext cx="869793" cy="61025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D3D4C82-E789-42B4-A903-17FA3F74026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0546" y="2786085"/>
            <a:ext cx="534251" cy="68314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0EB189B-74CE-446E-A681-FBD903D31CF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8102" y="3828522"/>
            <a:ext cx="719138" cy="700088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9FCCF20-A183-4369-8FCC-C9561BC8E10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622137" y="694212"/>
            <a:ext cx="710478" cy="719888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D750ADC9-9780-4D60-B714-C33B958972D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559440" y="767768"/>
            <a:ext cx="739938" cy="646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553829"/>
      </p:ext>
    </p:extLst>
  </p:cSld>
  <p:clrMapOvr>
    <a:masterClrMapping/>
  </p:clrMapOvr>
</p:sld>
</file>

<file path=ppt/theme/theme1.xml><?xml version="1.0" encoding="utf-8"?>
<a:theme xmlns:a="http://schemas.openxmlformats.org/drawingml/2006/main" name="PrismaticVTI">
  <a:themeElements>
    <a:clrScheme name="Prismatic">
      <a:dk1>
        <a:sysClr val="windowText" lastClr="000000"/>
      </a:dk1>
      <a:lt1>
        <a:sysClr val="window" lastClr="FFFFFF"/>
      </a:lt1>
      <a:dk2>
        <a:srgbClr val="131523"/>
      </a:dk2>
      <a:lt2>
        <a:srgbClr val="E7E6E6"/>
      </a:lt2>
      <a:accent1>
        <a:srgbClr val="42B3BD"/>
      </a:accent1>
      <a:accent2>
        <a:srgbClr val="51B851"/>
      </a:accent2>
      <a:accent3>
        <a:srgbClr val="B5A603"/>
      </a:accent3>
      <a:accent4>
        <a:srgbClr val="F58505"/>
      </a:accent4>
      <a:accent5>
        <a:srgbClr val="FA2481"/>
      </a:accent5>
      <a:accent6>
        <a:srgbClr val="9CA2AB"/>
      </a:accent6>
      <a:hlink>
        <a:srgbClr val="FA2481"/>
      </a:hlink>
      <a:folHlink>
        <a:srgbClr val="57618E"/>
      </a:folHlink>
    </a:clrScheme>
    <a:fontScheme name="Custom 166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ismaticVTI" id="{DA44D624-A564-4DE8-8446-0CD5C485C979}" vid="{8B2B1550-B69C-4156-BAEC-B2E559F94BD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2097AF062B324A95B54CC8C41EEE9D" ma:contentTypeVersion="4" ma:contentTypeDescription="Create a new document." ma:contentTypeScope="" ma:versionID="9c6ff91d0130dfc9ed7ff9ce28f6e749">
  <xsd:schema xmlns:xsd="http://www.w3.org/2001/XMLSchema" xmlns:xs="http://www.w3.org/2001/XMLSchema" xmlns:p="http://schemas.microsoft.com/office/2006/metadata/properties" xmlns:ns2="0364bf36-24c0-4990-89ce-b2c16ae8d311" targetNamespace="http://schemas.microsoft.com/office/2006/metadata/properties" ma:root="true" ma:fieldsID="eed7deaaaf1d92f7de6f85a5a0a26edb" ns2:_="">
    <xsd:import namespace="0364bf36-24c0-4990-89ce-b2c16ae8d31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64bf36-24c0-4990-89ce-b2c16ae8d3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4B5E08A-E6D2-4472-B55F-91016D4B90FD}"/>
</file>

<file path=customXml/itemProps2.xml><?xml version="1.0" encoding="utf-8"?>
<ds:datastoreItem xmlns:ds="http://schemas.openxmlformats.org/officeDocument/2006/customXml" ds:itemID="{7E5C95B9-AD54-4A8B-A2A8-30E44BFD78E8}"/>
</file>

<file path=customXml/itemProps3.xml><?xml version="1.0" encoding="utf-8"?>
<ds:datastoreItem xmlns:ds="http://schemas.openxmlformats.org/officeDocument/2006/customXml" ds:itemID="{3BA54196-7BF8-448A-BF47-B74B753A8639}"/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2979</TotalTime>
  <Words>51</Words>
  <Application>Microsoft Office PowerPoint</Application>
  <PresentationFormat>Widescreen</PresentationFormat>
  <Paragraphs>38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Aharoni</vt:lpstr>
      <vt:lpstr>Arial</vt:lpstr>
      <vt:lpstr>Avenir Next LT Pro</vt:lpstr>
      <vt:lpstr>Calibri</vt:lpstr>
      <vt:lpstr>Cooper Black</vt:lpstr>
      <vt:lpstr>PrismaticVTI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Ndiaye, Alice</dc:creator>
  <cp:lastModifiedBy>Ndiaye, Alice</cp:lastModifiedBy>
  <cp:revision>109</cp:revision>
  <dcterms:created xsi:type="dcterms:W3CDTF">2021-02-03T11:52:29Z</dcterms:created>
  <dcterms:modified xsi:type="dcterms:W3CDTF">2021-03-17T10:43:44Z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0x0101004E2097AF062B324A95B54CC8C41EEE9D</vt:lpwstr>
  </property>
</Properties>
</file>