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5"/>
  </p:notesMasterIdLst>
  <p:handoutMasterIdLst>
    <p:handoutMasterId r:id="rId6"/>
  </p:handoutMasterIdLst>
  <p:sldIdLst>
    <p:sldId id="256" r:id="rId3"/>
    <p:sldId id="257" r:id="rId4"/>
  </p:sldIdLst>
  <p:sldSz cx="10058400" cy="77724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219" autoAdjust="0"/>
    <p:restoredTop sz="96357" autoAdjust="0"/>
  </p:normalViewPr>
  <p:slideViewPr>
    <p:cSldViewPr snapToGrid="0">
      <p:cViewPr varScale="1">
        <p:scale>
          <a:sx n="97" d="100"/>
          <a:sy n="97" d="100"/>
        </p:scale>
        <p:origin x="2382" y="102"/>
      </p:cViewPr>
      <p:guideLst>
        <p:guide orient="horz" pos="2448"/>
        <p:guide pos="3168"/>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65" d="100"/>
          <a:sy n="65" d="100"/>
        </p:scale>
        <p:origin x="278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38D6FE3C-34D8-4B4B-9273-D907B0A3B964}" type="datetimeFigureOut">
              <a:rPr lang="en-US"/>
              <a:t>2/21/2023</a:t>
            </a:fld>
            <a:endParaRPr/>
          </a:p>
        </p:txBody>
      </p:sp>
      <p:sp>
        <p:nvSpPr>
          <p:cNvPr id="4" name="Footer Placeholder 3"/>
          <p:cNvSpPr>
            <a:spLocks noGrp="1"/>
          </p:cNvSpPr>
          <p:nvPr>
            <p:ph type="ftr" sz="quarter" idx="2"/>
          </p:nvPr>
        </p:nvSpPr>
        <p:spPr>
          <a:xfrm>
            <a:off x="0" y="9428585"/>
            <a:ext cx="2945659" cy="498055"/>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50443" y="9428585"/>
            <a:ext cx="2945659" cy="498055"/>
          </a:xfrm>
          <a:prstGeom prst="rect">
            <a:avLst/>
          </a:prstGeom>
        </p:spPr>
        <p:txBody>
          <a:bodyPr vert="horz" lIns="91440" tIns="45720" rIns="91440" bIns="45720" rtlCol="0" anchor="b"/>
          <a:lstStyle>
            <a:lvl1pPr algn="r">
              <a:defRPr sz="1200"/>
            </a:lvl1pPr>
          </a:lstStyle>
          <a:p>
            <a:fld id="{E169A89D-734B-4FAD-B6E7-2B864E72E489}" type="slidenum">
              <a:rPr/>
              <a:t>‹#›</a:t>
            </a:fld>
            <a:endParaRPr/>
          </a:p>
        </p:txBody>
      </p:sp>
    </p:spTree>
    <p:extLst>
      <p:ext uri="{BB962C8B-B14F-4D97-AF65-F5344CB8AC3E}">
        <p14:creationId xmlns:p14="http://schemas.microsoft.com/office/powerpoint/2010/main" val="29192036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D0FF5F4-5691-49AF-9E16-FB22826F7264}" type="datetimeFigureOut">
              <a:rPr lang="en-US"/>
              <a:t>2/21/2023</a:t>
            </a:fld>
            <a:endParaRPr/>
          </a:p>
        </p:txBody>
      </p:sp>
      <p:sp>
        <p:nvSpPr>
          <p:cNvPr id="4" name="Slide Image Placeholder 3"/>
          <p:cNvSpPr>
            <a:spLocks noGrp="1" noRot="1" noChangeAspect="1"/>
          </p:cNvSpPr>
          <p:nvPr>
            <p:ph type="sldImg" idx="2"/>
          </p:nvPr>
        </p:nvSpPr>
        <p:spPr>
          <a:xfrm>
            <a:off x="1230313" y="1239838"/>
            <a:ext cx="4337050" cy="33528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428585"/>
            <a:ext cx="2945659" cy="498055"/>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3" y="9428585"/>
            <a:ext cx="2945659" cy="498055"/>
          </a:xfrm>
          <a:prstGeom prst="rect">
            <a:avLst/>
          </a:prstGeom>
        </p:spPr>
        <p:txBody>
          <a:bodyPr vert="horz" lIns="91440" tIns="45720" rIns="91440" bIns="45720" rtlCol="0" anchor="b"/>
          <a:lstStyle>
            <a:lvl1pPr algn="r">
              <a:defRPr sz="1200"/>
            </a:lvl1pPr>
          </a:lstStyle>
          <a:p>
            <a:fld id="{952A89D7-7603-4ECB-ADF6-F6CF2BE4F401}" type="slidenum">
              <a:rPr/>
              <a:t>‹#›</a:t>
            </a:fld>
            <a:endParaRPr/>
          </a:p>
        </p:txBody>
      </p:sp>
    </p:spTree>
    <p:extLst>
      <p:ext uri="{BB962C8B-B14F-4D97-AF65-F5344CB8AC3E}">
        <p14:creationId xmlns:p14="http://schemas.microsoft.com/office/powerpoint/2010/main" val="292584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utside Page">
    <p:spTree>
      <p:nvGrpSpPr>
        <p:cNvPr id="1" name=""/>
        <p:cNvGrpSpPr/>
        <p:nvPr/>
      </p:nvGrpSpPr>
      <p:grpSpPr>
        <a:xfrm>
          <a:off x="0" y="0"/>
          <a:ext cx="0" cy="0"/>
          <a:chOff x="0" y="0"/>
          <a:chExt cx="0" cy="0"/>
        </a:xfrm>
      </p:grpSpPr>
      <p:cxnSp>
        <p:nvCxnSpPr>
          <p:cNvPr id="3" name="Straight Connector 2"/>
          <p:cNvCxnSpPr/>
          <p:nvPr userDrawn="1"/>
        </p:nvCxnSpPr>
        <p:spPr>
          <a:xfrm>
            <a:off x="329184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667512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359152" cy="18288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359152" cy="457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457200" y="4736592"/>
            <a:ext cx="2359152" cy="2075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endParaRPr/>
          </a:p>
        </p:txBody>
      </p:sp>
      <p:sp>
        <p:nvSpPr>
          <p:cNvPr id="12" name="Picture Placeholder 11"/>
          <p:cNvSpPr>
            <a:spLocks noGrp="1"/>
          </p:cNvSpPr>
          <p:nvPr>
            <p:ph type="pic" sz="quarter" idx="10"/>
          </p:nvPr>
        </p:nvSpPr>
        <p:spPr>
          <a:xfrm>
            <a:off x="457200" y="685800"/>
            <a:ext cx="2359152" cy="4005072"/>
          </a:xfrm>
        </p:spPr>
        <p:txBody>
          <a:bodyPr tIns="109728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75818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bwMode="auto">
          <a:xfrm>
            <a:off x="3758184"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Picture Placeholder 11"/>
          <p:cNvSpPr>
            <a:spLocks noGrp="1"/>
          </p:cNvSpPr>
          <p:nvPr>
            <p:ph type="pic" sz="quarter" idx="11"/>
          </p:nvPr>
        </p:nvSpPr>
        <p:spPr>
          <a:xfrm>
            <a:off x="3758184" y="685800"/>
            <a:ext cx="2450592" cy="4005072"/>
          </a:xfrm>
        </p:spPr>
        <p:txBody>
          <a:bodyPr tIns="1097280">
            <a:normAutofit/>
          </a:bodyPr>
          <a:lstStyle>
            <a:lvl1pPr marL="0" indent="0" algn="ctr">
              <a:buNone/>
              <a:defRPr sz="2000"/>
            </a:lvl1pPr>
          </a:lstStyle>
          <a:p>
            <a:r>
              <a:rPr lang="en-US"/>
              <a:t>Click icon to add picture</a:t>
            </a:r>
            <a:endParaRPr/>
          </a:p>
        </p:txBody>
      </p:sp>
      <p:sp>
        <p:nvSpPr>
          <p:cNvPr id="16" name="Rectangle 15"/>
          <p:cNvSpPr/>
          <p:nvPr userDrawn="1"/>
        </p:nvSpPr>
        <p:spPr>
          <a:xfrm>
            <a:off x="7141464"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141465"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Picture Placeholder 11"/>
          <p:cNvSpPr>
            <a:spLocks noGrp="1"/>
          </p:cNvSpPr>
          <p:nvPr>
            <p:ph type="pic" sz="quarter" idx="12"/>
          </p:nvPr>
        </p:nvSpPr>
        <p:spPr>
          <a:xfrm>
            <a:off x="7141465" y="2084832"/>
            <a:ext cx="2450592" cy="4727448"/>
          </a:xfrm>
        </p:spPr>
        <p:txBody>
          <a:bodyPr tIns="1097280">
            <a:normAutofit/>
          </a:bodyPr>
          <a:lstStyle>
            <a:lvl1pPr marL="0" indent="0" algn="ctr">
              <a:buNone/>
              <a:defRPr sz="2000"/>
            </a:lvl1pPr>
          </a:lstStyle>
          <a:p>
            <a:r>
              <a:rPr lang="en-US"/>
              <a:t>Click icon to add picture</a:t>
            </a:r>
            <a:endParaRPr/>
          </a:p>
        </p:txBody>
      </p:sp>
      <p:sp>
        <p:nvSpPr>
          <p:cNvPr id="20" name="Rectangle 19"/>
          <p:cNvSpPr/>
          <p:nvPr userDrawn="1"/>
        </p:nvSpPr>
        <p:spPr>
          <a:xfrm>
            <a:off x="7141464" y="1901952"/>
            <a:ext cx="2450592" cy="14630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Text Placeholder 21"/>
          <p:cNvSpPr>
            <a:spLocks noGrp="1"/>
          </p:cNvSpPr>
          <p:nvPr>
            <p:ph type="body" sz="quarter" idx="13" hasCustomPrompt="1"/>
          </p:nvPr>
        </p:nvSpPr>
        <p:spPr>
          <a:xfrm>
            <a:off x="7142163" y="639763"/>
            <a:ext cx="2449512" cy="1262062"/>
          </a:xfrm>
        </p:spPr>
        <p:txBody>
          <a:bodyPr anchor="ctr">
            <a:noAutofit/>
          </a:bodyPr>
          <a:lstStyle>
            <a:lvl1pPr marL="0" indent="0" algn="ctr">
              <a:lnSpc>
                <a:spcPct val="85000"/>
              </a:lnSpc>
              <a:spcBef>
                <a:spcPts val="0"/>
              </a:spcBef>
              <a:buNone/>
              <a:defRPr sz="3600">
                <a:solidFill>
                  <a:schemeClr val="tx2">
                    <a:lumMod val="65000"/>
                    <a:lumOff val="35000"/>
                  </a:schemeClr>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a:t>
            </a:r>
            <a:br>
              <a:rPr/>
            </a:br>
            <a:r>
              <a:t>name</a:t>
            </a:r>
          </a:p>
        </p:txBody>
      </p:sp>
      <p:sp>
        <p:nvSpPr>
          <p:cNvPr id="23" name="Text Placeholder 21"/>
          <p:cNvSpPr>
            <a:spLocks noGrp="1"/>
          </p:cNvSpPr>
          <p:nvPr>
            <p:ph type="body" sz="quarter" idx="14" hasCustomPrompt="1"/>
          </p:nvPr>
        </p:nvSpPr>
        <p:spPr>
          <a:xfrm>
            <a:off x="3758184" y="5148648"/>
            <a:ext cx="2449512" cy="266486"/>
          </a:xfrm>
        </p:spPr>
        <p:txBody>
          <a:bodyPr anchor="t">
            <a:noAutofit/>
          </a:bodyPr>
          <a:lstStyle>
            <a:lvl1pPr marL="0" indent="0" algn="ctr">
              <a:lnSpc>
                <a:spcPct val="85000"/>
              </a:lnSpc>
              <a:spcBef>
                <a:spcPts val="0"/>
              </a:spcBef>
              <a:buNone/>
              <a:defRPr sz="16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name</a:t>
            </a:r>
          </a:p>
        </p:txBody>
      </p:sp>
      <p:sp>
        <p:nvSpPr>
          <p:cNvPr id="24" name="Text Placeholder 21"/>
          <p:cNvSpPr>
            <a:spLocks noGrp="1"/>
          </p:cNvSpPr>
          <p:nvPr>
            <p:ph type="body" sz="quarter" idx="15" hasCustomPrompt="1"/>
          </p:nvPr>
        </p:nvSpPr>
        <p:spPr>
          <a:xfrm>
            <a:off x="3758184" y="5465711"/>
            <a:ext cx="2449512" cy="427881"/>
          </a:xfrm>
        </p:spPr>
        <p:txBody>
          <a:bodyPr anchor="t">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business address</a:t>
            </a:r>
          </a:p>
        </p:txBody>
      </p:sp>
      <p:sp>
        <p:nvSpPr>
          <p:cNvPr id="25" name="Text Placeholder 21"/>
          <p:cNvSpPr>
            <a:spLocks noGrp="1"/>
          </p:cNvSpPr>
          <p:nvPr>
            <p:ph type="body" sz="quarter" idx="16" hasCustomPrompt="1"/>
          </p:nvPr>
        </p:nvSpPr>
        <p:spPr>
          <a:xfrm>
            <a:off x="3758184" y="5910688"/>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phone</a:t>
            </a:r>
          </a:p>
        </p:txBody>
      </p:sp>
      <p:sp>
        <p:nvSpPr>
          <p:cNvPr id="26" name="Text Placeholder 21"/>
          <p:cNvSpPr>
            <a:spLocks noGrp="1"/>
          </p:cNvSpPr>
          <p:nvPr>
            <p:ph type="body" sz="quarter" idx="17" hasCustomPrompt="1"/>
          </p:nvPr>
        </p:nvSpPr>
        <p:spPr>
          <a:xfrm>
            <a:off x="3758184" y="6155974"/>
            <a:ext cx="2449512" cy="185965"/>
          </a:xfrm>
        </p:spPr>
        <p:txBody>
          <a:bodyPr anchor="ctr">
            <a:noAutofit/>
          </a:bodyPr>
          <a:lstStyle>
            <a:lvl1pPr marL="0" indent="0" algn="ctr">
              <a:lnSpc>
                <a:spcPct val="100000"/>
              </a:lnSpc>
              <a:spcBef>
                <a:spcPts val="0"/>
              </a:spcBef>
              <a:buNone/>
              <a:defRPr sz="11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email</a:t>
            </a:r>
          </a:p>
        </p:txBody>
      </p:sp>
      <p:sp>
        <p:nvSpPr>
          <p:cNvPr id="27" name="Text Placeholder 21"/>
          <p:cNvSpPr>
            <a:spLocks noGrp="1"/>
          </p:cNvSpPr>
          <p:nvPr>
            <p:ph type="body" sz="quarter" idx="18" hasCustomPrompt="1"/>
          </p:nvPr>
        </p:nvSpPr>
        <p:spPr>
          <a:xfrm>
            <a:off x="3758184" y="6854395"/>
            <a:ext cx="2449512" cy="448347"/>
          </a:xfrm>
        </p:spPr>
        <p:txBody>
          <a:bodyPr anchor="ctr">
            <a:noAutofit/>
          </a:bodyPr>
          <a:lstStyle>
            <a:lvl1pPr marL="0" indent="0" algn="ctr">
              <a:lnSpc>
                <a:spcPct val="10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website URL</a:t>
            </a:r>
          </a:p>
        </p:txBody>
      </p:sp>
      <p:sp>
        <p:nvSpPr>
          <p:cNvPr id="28" name="Text Placeholder 21"/>
          <p:cNvSpPr>
            <a:spLocks noGrp="1"/>
          </p:cNvSpPr>
          <p:nvPr>
            <p:ph type="body" sz="quarter" idx="19" hasCustomPrompt="1"/>
          </p:nvPr>
        </p:nvSpPr>
        <p:spPr>
          <a:xfrm>
            <a:off x="457200" y="4736592"/>
            <a:ext cx="2359152" cy="2075688"/>
          </a:xfrm>
        </p:spPr>
        <p:txBody>
          <a:bodyPr lIns="182880" rIns="182880" anchor="ctr">
            <a:noAutofit/>
          </a:bodyPr>
          <a:lstStyle>
            <a:lvl1pPr marL="0" indent="0" algn="l">
              <a:lnSpc>
                <a:spcPct val="130000"/>
              </a:lnSpc>
              <a:spcBef>
                <a:spcPts val="0"/>
              </a:spcBef>
              <a:buNone/>
              <a:defRPr sz="1100">
                <a:solidFill>
                  <a:schemeClr val="bg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Tree>
    <p:extLst>
      <p:ext uri="{BB962C8B-B14F-4D97-AF65-F5344CB8AC3E}">
        <p14:creationId xmlns:p14="http://schemas.microsoft.com/office/powerpoint/2010/main" val="586319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Page">
    <p:spTree>
      <p:nvGrpSpPr>
        <p:cNvPr id="1" name=""/>
        <p:cNvGrpSpPr/>
        <p:nvPr/>
      </p:nvGrpSpPr>
      <p:grpSpPr>
        <a:xfrm>
          <a:off x="0" y="0"/>
          <a:ext cx="0" cy="0"/>
          <a:chOff x="0" y="0"/>
          <a:chExt cx="0" cy="0"/>
        </a:xfrm>
      </p:grpSpPr>
      <p:cxnSp>
        <p:nvCxnSpPr>
          <p:cNvPr id="8" name="Straight Connector 7"/>
          <p:cNvCxnSpPr/>
          <p:nvPr userDrawn="1"/>
        </p:nvCxnSpPr>
        <p:spPr>
          <a:xfrm>
            <a:off x="676656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32" name="Rectangle 31"/>
          <p:cNvSpPr/>
          <p:nvPr userDrawn="1"/>
        </p:nvSpPr>
        <p:spPr>
          <a:xfrm>
            <a:off x="3849624" y="685800"/>
            <a:ext cx="2450592" cy="3950392"/>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9" name="Straight Connector 2"/>
          <p:cNvCxnSpPr/>
          <p:nvPr userDrawn="1"/>
        </p:nvCxnSpPr>
        <p:spPr>
          <a:xfrm>
            <a:off x="3383280" y="0"/>
            <a:ext cx="0" cy="7772400"/>
          </a:xfrm>
          <a:prstGeom prst="line">
            <a:avLst/>
          </a:prstGeom>
          <a:ln>
            <a:solidFill>
              <a:srgbClr val="C8C8C8"/>
            </a:solidFill>
            <a:prstDash val="dash"/>
          </a:ln>
        </p:spPr>
        <p:style>
          <a:lnRef idx="1">
            <a:schemeClr val="accent1"/>
          </a:lnRef>
          <a:fillRef idx="0">
            <a:schemeClr val="accent1"/>
          </a:fillRef>
          <a:effectRef idx="0">
            <a:schemeClr val="accent1"/>
          </a:effectRef>
          <a:fontRef idx="minor">
            <a:schemeClr val="tx1"/>
          </a:fontRef>
        </p:style>
      </p:cxnSp>
      <p:sp>
        <p:nvSpPr>
          <p:cNvPr id="4" name="Rectangle 3"/>
          <p:cNvSpPr/>
          <p:nvPr userDrawn="1"/>
        </p:nvSpPr>
        <p:spPr>
          <a:xfrm>
            <a:off x="457200" y="457200"/>
            <a:ext cx="245059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userDrawn="1"/>
        </p:nvSpPr>
        <p:spPr>
          <a:xfrm>
            <a:off x="457200" y="6854395"/>
            <a:ext cx="245059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1"/>
          <p:cNvSpPr>
            <a:spLocks noGrp="1"/>
          </p:cNvSpPr>
          <p:nvPr>
            <p:ph type="pic" sz="quarter" idx="10"/>
          </p:nvPr>
        </p:nvSpPr>
        <p:spPr>
          <a:xfrm>
            <a:off x="457200" y="685800"/>
            <a:ext cx="2450592" cy="2276856"/>
          </a:xfrm>
        </p:spPr>
        <p:txBody>
          <a:bodyPr tIns="457200">
            <a:normAutofit/>
          </a:bodyPr>
          <a:lstStyle>
            <a:lvl1pPr marL="0" indent="0" algn="ctr">
              <a:buNone/>
              <a:defRPr sz="2000"/>
            </a:lvl1pPr>
          </a:lstStyle>
          <a:p>
            <a:r>
              <a:rPr lang="en-US"/>
              <a:t>Click icon to add picture</a:t>
            </a:r>
            <a:endParaRPr/>
          </a:p>
        </p:txBody>
      </p:sp>
      <p:sp>
        <p:nvSpPr>
          <p:cNvPr id="13" name="Rectangle 12"/>
          <p:cNvSpPr/>
          <p:nvPr userDrawn="1"/>
        </p:nvSpPr>
        <p:spPr>
          <a:xfrm>
            <a:off x="3849624" y="457200"/>
            <a:ext cx="2450592" cy="18288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Rectangle 13"/>
          <p:cNvSpPr/>
          <p:nvPr userDrawn="1"/>
        </p:nvSpPr>
        <p:spPr>
          <a:xfrm>
            <a:off x="3849624" y="6854395"/>
            <a:ext cx="2450592"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7232904" y="457200"/>
            <a:ext cx="2359152" cy="18288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16"/>
          <p:cNvSpPr/>
          <p:nvPr userDrawn="1"/>
        </p:nvSpPr>
        <p:spPr>
          <a:xfrm>
            <a:off x="7232904" y="6854395"/>
            <a:ext cx="2359152" cy="457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1" name="Text Placeholder 21"/>
          <p:cNvSpPr>
            <a:spLocks noGrp="1"/>
          </p:cNvSpPr>
          <p:nvPr>
            <p:ph type="body" sz="quarter" idx="20" hasCustomPrompt="1"/>
          </p:nvPr>
        </p:nvSpPr>
        <p:spPr>
          <a:xfrm>
            <a:off x="457200" y="3004771"/>
            <a:ext cx="2450592" cy="662354"/>
          </a:xfrm>
        </p:spPr>
        <p:txBody>
          <a:bodyPr lIns="91440" rIns="91440" bIns="0" anchor="b">
            <a:noAutofit/>
          </a:bodyPr>
          <a:lstStyle>
            <a:lvl1pPr marL="0" indent="0" algn="l">
              <a:lnSpc>
                <a:spcPct val="114000"/>
              </a:lnSpc>
              <a:spcBef>
                <a:spcPts val="800"/>
              </a:spcBef>
              <a:buNone/>
              <a:defRPr sz="20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3" name="Text Placeholder 21"/>
          <p:cNvSpPr>
            <a:spLocks noGrp="1"/>
          </p:cNvSpPr>
          <p:nvPr>
            <p:ph type="body" sz="quarter" idx="21" hasCustomPrompt="1"/>
          </p:nvPr>
        </p:nvSpPr>
        <p:spPr>
          <a:xfrm>
            <a:off x="4114800" y="914400"/>
            <a:ext cx="1943100" cy="3352800"/>
          </a:xfrm>
        </p:spPr>
        <p:txBody>
          <a:bodyPr lIns="91440" tIns="91440" rIns="91440" bIns="91440" anchor="ctr">
            <a:noAutofit/>
          </a:bodyPr>
          <a:lstStyle>
            <a:lvl1pPr marL="0" indent="0" algn="l">
              <a:lnSpc>
                <a:spcPct val="130000"/>
              </a:lnSpc>
              <a:spcBef>
                <a:spcPts val="800"/>
              </a:spcBef>
              <a:buNone/>
              <a:defRPr sz="1600">
                <a:solidFill>
                  <a:schemeClr val="tx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4" name="Picture Placeholder 11"/>
          <p:cNvSpPr>
            <a:spLocks noGrp="1"/>
          </p:cNvSpPr>
          <p:nvPr>
            <p:ph type="pic" sz="quarter" idx="22"/>
          </p:nvPr>
        </p:nvSpPr>
        <p:spPr>
          <a:xfrm>
            <a:off x="3849624" y="4690587"/>
            <a:ext cx="2450592" cy="2110626"/>
          </a:xfrm>
        </p:spPr>
        <p:txBody>
          <a:bodyPr tIns="457200">
            <a:normAutofit/>
          </a:bodyPr>
          <a:lstStyle>
            <a:lvl1pPr marL="0" indent="0" algn="ctr">
              <a:buNone/>
              <a:defRPr sz="2000"/>
            </a:lvl1pPr>
          </a:lstStyle>
          <a:p>
            <a:r>
              <a:rPr lang="en-US"/>
              <a:t>Click icon to add picture</a:t>
            </a:r>
            <a:endParaRPr/>
          </a:p>
        </p:txBody>
      </p:sp>
      <p:sp>
        <p:nvSpPr>
          <p:cNvPr id="36" name="Text Placeholder 21"/>
          <p:cNvSpPr>
            <a:spLocks noGrp="1"/>
          </p:cNvSpPr>
          <p:nvPr>
            <p:ph type="body" sz="quarter" idx="24" hasCustomPrompt="1"/>
          </p:nvPr>
        </p:nvSpPr>
        <p:spPr>
          <a:xfrm>
            <a:off x="7235571" y="4636192"/>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38" name="Text Placeholder 21"/>
          <p:cNvSpPr>
            <a:spLocks noGrp="1"/>
          </p:cNvSpPr>
          <p:nvPr>
            <p:ph type="body" sz="quarter" idx="26" hasCustomPrompt="1"/>
          </p:nvPr>
        </p:nvSpPr>
        <p:spPr>
          <a:xfrm>
            <a:off x="7235571" y="2854381"/>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0" name="Text Placeholder 21"/>
          <p:cNvSpPr>
            <a:spLocks noGrp="1"/>
          </p:cNvSpPr>
          <p:nvPr>
            <p:ph type="body" sz="quarter" idx="28" hasCustomPrompt="1"/>
          </p:nvPr>
        </p:nvSpPr>
        <p:spPr>
          <a:xfrm>
            <a:off x="7235571" y="933388"/>
            <a:ext cx="2359152" cy="237054"/>
          </a:xfrm>
        </p:spPr>
        <p:txBody>
          <a:bodyPr lIns="91440" rIns="91440" bIns="0" anchor="b">
            <a:noAutofit/>
          </a:bodyPr>
          <a:lstStyle>
            <a:lvl1pPr marL="0" indent="0" algn="l">
              <a:lnSpc>
                <a:spcPct val="114000"/>
              </a:lnSpc>
              <a:spcBef>
                <a:spcPts val="800"/>
              </a:spcBef>
              <a:buNone/>
              <a:defRPr sz="1200">
                <a:solidFill>
                  <a:schemeClr val="accent1"/>
                </a:solidFill>
              </a:defRPr>
            </a:lvl1pPr>
            <a:lvl2pPr marL="0" indent="0">
              <a:spcBef>
                <a:spcPts val="0"/>
              </a:spcBef>
              <a:buNone/>
              <a:defRPr sz="3600"/>
            </a:lvl2pPr>
            <a:lvl3pPr marL="0" indent="0">
              <a:spcBef>
                <a:spcPts val="0"/>
              </a:spcBef>
              <a:buNone/>
              <a:defRPr sz="3600"/>
            </a:lvl3pPr>
            <a:lvl4pPr marL="0" indent="0">
              <a:spcBef>
                <a:spcPts val="0"/>
              </a:spcBef>
              <a:buNone/>
              <a:defRPr sz="3600"/>
            </a:lvl4pPr>
            <a:lvl5pPr marL="0" indent="0">
              <a:spcBef>
                <a:spcPts val="0"/>
              </a:spcBef>
              <a:buNone/>
              <a:defRPr sz="3600"/>
            </a:lvl5pPr>
          </a:lstStyle>
          <a:p>
            <a:pPr lvl="0"/>
            <a:r>
              <a:t>Click to add text</a:t>
            </a:r>
          </a:p>
        </p:txBody>
      </p:sp>
      <p:sp>
        <p:nvSpPr>
          <p:cNvPr id="43" name="Text Placeholder 21"/>
          <p:cNvSpPr>
            <a:spLocks noGrp="1"/>
          </p:cNvSpPr>
          <p:nvPr>
            <p:ph type="body" sz="quarter" idx="31" hasCustomPrompt="1"/>
          </p:nvPr>
        </p:nvSpPr>
        <p:spPr>
          <a:xfrm>
            <a:off x="457200" y="3704131"/>
            <a:ext cx="2450592" cy="3074219"/>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5" name="Text Placeholder 21"/>
          <p:cNvSpPr>
            <a:spLocks noGrp="1"/>
          </p:cNvSpPr>
          <p:nvPr>
            <p:ph type="body" sz="quarter" idx="33" hasCustomPrompt="1"/>
          </p:nvPr>
        </p:nvSpPr>
        <p:spPr>
          <a:xfrm>
            <a:off x="7235571" y="1170442"/>
            <a:ext cx="2359152" cy="1560646"/>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6" name="Text Placeholder 21"/>
          <p:cNvSpPr>
            <a:spLocks noGrp="1"/>
          </p:cNvSpPr>
          <p:nvPr>
            <p:ph type="body" sz="quarter" idx="34" hasCustomPrompt="1"/>
          </p:nvPr>
        </p:nvSpPr>
        <p:spPr>
          <a:xfrm>
            <a:off x="7235571" y="3091437"/>
            <a:ext cx="2359152" cy="1393177"/>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
        <p:nvSpPr>
          <p:cNvPr id="47" name="Text Placeholder 21"/>
          <p:cNvSpPr>
            <a:spLocks noGrp="1"/>
          </p:cNvSpPr>
          <p:nvPr>
            <p:ph type="body" sz="quarter" idx="35" hasCustomPrompt="1"/>
          </p:nvPr>
        </p:nvSpPr>
        <p:spPr>
          <a:xfrm>
            <a:off x="7235571" y="4873246"/>
            <a:ext cx="2359152" cy="1905104"/>
          </a:xfrm>
        </p:spPr>
        <p:txBody>
          <a:bodyPr lIns="91440" rIns="91440" anchor="t">
            <a:noAutofit/>
          </a:bodyPr>
          <a:lstStyle>
            <a:lvl1pPr marL="182880" indent="-182880" algn="l">
              <a:lnSpc>
                <a:spcPct val="100000"/>
              </a:lnSpc>
              <a:spcBef>
                <a:spcPts val="600"/>
              </a:spcBef>
              <a:spcAft>
                <a:spcPts val="0"/>
              </a:spcAft>
              <a:buFont typeface="Arial" panose="020B0604020202020204" pitchFamily="34" charset="0"/>
              <a:buChar char="•"/>
              <a:defRPr sz="900">
                <a:solidFill>
                  <a:schemeClr val="tx1"/>
                </a:solidFill>
              </a:defRPr>
            </a:lvl1pPr>
            <a:lvl2pPr marL="182880" indent="-182880">
              <a:lnSpc>
                <a:spcPct val="100000"/>
              </a:lnSpc>
              <a:spcBef>
                <a:spcPts val="600"/>
              </a:spcBef>
              <a:spcAft>
                <a:spcPts val="0"/>
              </a:spcAft>
              <a:buFont typeface="Arial" panose="020B0604020202020204" pitchFamily="34" charset="0"/>
              <a:buChar char="•"/>
              <a:defRPr sz="900"/>
            </a:lvl2pPr>
            <a:lvl3pPr marL="182880" indent="-182880">
              <a:lnSpc>
                <a:spcPct val="100000"/>
              </a:lnSpc>
              <a:spcBef>
                <a:spcPts val="600"/>
              </a:spcBef>
              <a:spcAft>
                <a:spcPts val="0"/>
              </a:spcAft>
              <a:buFont typeface="Arial" panose="020B0604020202020204" pitchFamily="34" charset="0"/>
              <a:buChar char="•"/>
              <a:defRPr sz="900"/>
            </a:lvl3pPr>
            <a:lvl4pPr marL="182880" indent="-182880">
              <a:lnSpc>
                <a:spcPct val="100000"/>
              </a:lnSpc>
              <a:spcBef>
                <a:spcPts val="600"/>
              </a:spcBef>
              <a:spcAft>
                <a:spcPts val="0"/>
              </a:spcAft>
              <a:buFont typeface="Arial" panose="020B0604020202020204" pitchFamily="34" charset="0"/>
              <a:buChar char="•"/>
              <a:defRPr sz="900"/>
            </a:lvl4pPr>
            <a:lvl5pPr marL="182880" indent="-182880">
              <a:lnSpc>
                <a:spcPct val="100000"/>
              </a:lnSpc>
              <a:spcBef>
                <a:spcPts val="600"/>
              </a:spcBef>
              <a:spcAft>
                <a:spcPts val="0"/>
              </a:spcAft>
              <a:buFont typeface="Arial" panose="020B0604020202020204" pitchFamily="34" charset="0"/>
              <a:buChar char="•"/>
              <a:defRPr sz="900"/>
            </a:lvl5pPr>
            <a:lvl6pPr marL="182880" indent="-182880">
              <a:lnSpc>
                <a:spcPct val="100000"/>
              </a:lnSpc>
              <a:spcBef>
                <a:spcPts val="600"/>
              </a:spcBef>
              <a:spcAft>
                <a:spcPts val="0"/>
              </a:spcAft>
              <a:defRPr sz="900"/>
            </a:lvl6pPr>
            <a:lvl7pPr marL="182880" indent="-182880">
              <a:lnSpc>
                <a:spcPct val="100000"/>
              </a:lnSpc>
              <a:spcBef>
                <a:spcPts val="600"/>
              </a:spcBef>
              <a:spcAft>
                <a:spcPts val="0"/>
              </a:spcAft>
              <a:defRPr sz="900"/>
            </a:lvl7pPr>
            <a:lvl8pPr marL="182880" indent="-182880">
              <a:lnSpc>
                <a:spcPct val="100000"/>
              </a:lnSpc>
              <a:spcBef>
                <a:spcPts val="600"/>
              </a:spcBef>
              <a:spcAft>
                <a:spcPts val="0"/>
              </a:spcAft>
              <a:defRPr sz="900"/>
            </a:lvl8pPr>
            <a:lvl9pPr marL="182880" indent="-182880">
              <a:lnSpc>
                <a:spcPct val="100000"/>
              </a:lnSpc>
              <a:spcBef>
                <a:spcPts val="600"/>
              </a:spcBef>
              <a:spcAft>
                <a:spcPts val="0"/>
              </a:spcAft>
              <a:defRPr sz="900"/>
            </a:lvl9pPr>
          </a:lstStyle>
          <a:p>
            <a:pPr lvl="0"/>
            <a:r>
              <a:t>Click to add text</a:t>
            </a:r>
          </a:p>
        </p:txBody>
      </p:sp>
    </p:spTree>
    <p:extLst>
      <p:ext uri="{BB962C8B-B14F-4D97-AF65-F5344CB8AC3E}">
        <p14:creationId xmlns:p14="http://schemas.microsoft.com/office/powerpoint/2010/main" val="11845087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a:t>Click to edit Master title style</a:t>
            </a:r>
            <a:endParaRPr/>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FC7BAE6A-DCF3-43E4-B2A0-33D0CF1225FC}" type="datetimeFigureOut">
              <a:rPr lang="en-US"/>
              <a:t>2/21/2023</a:t>
            </a:fld>
            <a:endParaRPr/>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9F6761A3-4CAC-4C5F-AC82-8DB08D526BC2}" type="slidenum">
              <a:rPr/>
              <a:t>‹#›</a:t>
            </a:fld>
            <a:endParaRPr/>
          </a:p>
        </p:txBody>
      </p:sp>
      <p:sp>
        <p:nvSpPr>
          <p:cNvPr id="7" name="Rectangle 6"/>
          <p:cNvSpPr/>
          <p:nvPr/>
        </p:nvSpPr>
        <p:spPr>
          <a:xfrm>
            <a:off x="10287000" y="0"/>
            <a:ext cx="1828800" cy="776785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spcBef>
                <a:spcPts val="1200"/>
              </a:spcBef>
            </a:pPr>
            <a:r>
              <a:rPr sz="1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300"/>
              </a:spcBef>
            </a:pPr>
            <a:r>
              <a:rPr sz="1000" baseline="0" dirty="0">
                <a:solidFill>
                  <a:prstClr val="white">
                    <a:lumMod val="50000"/>
                  </a:prstClr>
                </a:solidFill>
                <a:latin typeface="Calibri Light" panose="020F0302020204030204" pitchFamily="34" charset="0"/>
                <a:cs typeface="Calibri" panose="020F0502020204030204" pitchFamily="34" charset="0"/>
              </a:rPr>
              <a:t>Your printer might not print the same way our printers do, so make sure to try a couple of test prints. If things aren’t aligning quite right, experiment with the Scale to Fit Paper setting. It’s located in the Print dialog – just click Full Page Slides to get to it.</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And did you notice we made fold marks for you? They are really light, but if you don’t like them showing on your brochure, click View, Slide Master, and delete them before you print.</a:t>
            </a:r>
          </a:p>
          <a:p>
            <a:pPr lvl="0">
              <a:spcBef>
                <a:spcPts val="600"/>
              </a:spcBef>
            </a:pPr>
            <a:r>
              <a:rPr sz="16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300"/>
              </a:spcBef>
            </a:pPr>
            <a:r>
              <a:rPr sz="1000" dirty="0">
                <a:solidFill>
                  <a:prstClr val="white">
                    <a:lumMod val="50000"/>
                  </a:prstClr>
                </a:solidFill>
                <a:latin typeface="Calibri Light" panose="020F0302020204030204" pitchFamily="34" charset="0"/>
                <a:cs typeface="Calibri" panose="020F0502020204030204" pitchFamily="34" charset="0"/>
              </a:rPr>
              <a:t>The placeholders in this brochure are formatted for you. If you want to add or remove bullet points from text, just click the Bullets button on the Home tab.</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If you need more placeholders for titles, subtitles or body text, just make a copy of what you need and drag it into place. PowerPoint’s Smart Guides will help you align it with everything else.</a:t>
            </a:r>
          </a:p>
          <a:p>
            <a:pPr lvl="0">
              <a:spcBef>
                <a:spcPts val="600"/>
              </a:spcBef>
            </a:pPr>
            <a:r>
              <a:rPr sz="10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click a picture, press the Delete key, then click the icon to add your picture.</a:t>
            </a:r>
            <a:endParaRPr lang="en-US" sz="1000" dirty="0">
              <a:solidFill>
                <a:prstClr val="white">
                  <a:lumMod val="50000"/>
                </a:prstClr>
              </a:solidFill>
              <a:latin typeface="Calibri Light" panose="020F0302020204030204" pitchFamily="34" charset="0"/>
              <a:cs typeface="Calibri" panose="020F0502020204030204" pitchFamily="34" charset="0"/>
            </a:endParaRPr>
          </a:p>
          <a:p>
            <a:pPr lvl="0">
              <a:spcBef>
                <a:spcPts val="600"/>
              </a:spcBef>
            </a:pPr>
            <a:r>
              <a:rPr lang="en-US" sz="1000" dirty="0">
                <a:solidFill>
                  <a:prstClr val="white">
                    <a:lumMod val="50000"/>
                  </a:prstClr>
                </a:solidFill>
                <a:latin typeface="Calibri Light" panose="020F0302020204030204" pitchFamily="34" charset="0"/>
                <a:cs typeface="Calibri" panose="020F0502020204030204" pitchFamily="34" charset="0"/>
              </a:rPr>
              <a:t>If you replace a photo</a:t>
            </a:r>
            <a:r>
              <a:rPr lang="en-US" sz="1000" baseline="0" dirty="0">
                <a:solidFill>
                  <a:prstClr val="white">
                    <a:lumMod val="50000"/>
                  </a:prstClr>
                </a:solidFill>
                <a:latin typeface="Calibri Light" panose="020F0302020204030204" pitchFamily="34" charset="0"/>
                <a:cs typeface="Calibri" panose="020F0502020204030204" pitchFamily="34" charset="0"/>
              </a:rPr>
              <a:t> with your own and it’s not a flawless fit for the space, you can crop it to fit in almost no time. Just select the picture and then, on the Picture tools Format tab, in the Size group, click Crop.</a:t>
            </a:r>
            <a:endParaRPr sz="10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3687281395"/>
      </p:ext>
    </p:extLst>
  </p:cSld>
  <p:clrMap bg1="lt1" tx1="dk1" bg2="lt2" tx2="dk2" accent1="accent1" accent2="accent2" accent3="accent3" accent4="accent4" accent5="accent5" accent6="accent6" hlink="hlink" folHlink="folHlink"/>
  <p:sldLayoutIdLst>
    <p:sldLayoutId id="2147483672" r:id="rId1"/>
    <p:sldLayoutId id="2147483673" r:id="rId2"/>
  </p:sldLayoutIdLst>
  <p:txStyles>
    <p:titleStyle>
      <a:lvl1pPr algn="l" defTabSz="100584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200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180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16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4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BBFD5-6215-45D2-AE3B-215E5609C74B}"/>
              </a:ext>
            </a:extLst>
          </p:cNvPr>
          <p:cNvSpPr>
            <a:spLocks noGrp="1"/>
          </p:cNvSpPr>
          <p:nvPr>
            <p:ph type="title" idx="4294967295"/>
          </p:nvPr>
        </p:nvSpPr>
        <p:spPr>
          <a:xfrm>
            <a:off x="691515" y="-1502305"/>
            <a:ext cx="8675370" cy="1502305"/>
          </a:xfrm>
        </p:spPr>
        <p:txBody>
          <a:bodyPr vert="horz" lIns="91440" tIns="45720" rIns="91440" bIns="45720" rtlCol="0" anchor="b">
            <a:normAutofit/>
          </a:bodyPr>
          <a:lstStyle/>
          <a:p>
            <a:r>
              <a:rPr lang="en-GB" dirty="0"/>
              <a:t>Page 1 (outside of</a:t>
            </a:r>
            <a:r>
              <a:rPr lang="en-GB" baseline="0" dirty="0"/>
              <a:t> leaflet</a:t>
            </a:r>
            <a:r>
              <a:rPr lang="en-GB" dirty="0"/>
              <a:t>)</a:t>
            </a:r>
          </a:p>
        </p:txBody>
      </p:sp>
      <p:sp>
        <p:nvSpPr>
          <p:cNvPr id="4" name="TextBox 3">
            <a:extLst>
              <a:ext uri="{FF2B5EF4-FFF2-40B4-BE49-F238E27FC236}">
                <a16:creationId xmlns:a16="http://schemas.microsoft.com/office/drawing/2014/main" id="{3825CFDE-156C-4F8E-98DD-1F6C945E0A8F}"/>
              </a:ext>
            </a:extLst>
          </p:cNvPr>
          <p:cNvSpPr txBox="1"/>
          <p:nvPr/>
        </p:nvSpPr>
        <p:spPr>
          <a:xfrm>
            <a:off x="148590" y="280619"/>
            <a:ext cx="2443798" cy="1323439"/>
          </a:xfrm>
          <a:prstGeom prst="rect">
            <a:avLst/>
          </a:prstGeom>
          <a:noFill/>
        </p:spPr>
        <p:txBody>
          <a:bodyPr wrap="square" rtlCol="0">
            <a:spAutoFit/>
          </a:bodyPr>
          <a:lstStyle/>
          <a:p>
            <a:pPr algn="ctr"/>
            <a:r>
              <a:rPr lang="en-GB" sz="2000" b="1" dirty="0">
                <a:latin typeface="Arial" panose="020B0604020202020204" pitchFamily="34" charset="0"/>
                <a:cs typeface="Arial" panose="020B0604020202020204" pitchFamily="34" charset="0"/>
              </a:rPr>
              <a:t>Please never promise confidentiality to a pupil</a:t>
            </a:r>
          </a:p>
        </p:txBody>
      </p:sp>
      <p:sp>
        <p:nvSpPr>
          <p:cNvPr id="6" name="Text Box 3"/>
          <p:cNvSpPr txBox="1">
            <a:spLocks noChangeArrowheads="1"/>
          </p:cNvSpPr>
          <p:nvPr/>
        </p:nvSpPr>
        <p:spPr bwMode="auto">
          <a:xfrm>
            <a:off x="0" y="1794510"/>
            <a:ext cx="2592388" cy="5697271"/>
          </a:xfrm>
          <a:prstGeom prst="rect">
            <a:avLst/>
          </a:prstGeom>
          <a:solidFill>
            <a:schemeClr val="bg1"/>
          </a:solidFill>
          <a:ln>
            <a:noFill/>
          </a:ln>
          <a:effectLst/>
        </p:spPr>
        <p:txBody>
          <a:bodyPr vert="horz" wrap="square" lIns="91440" tIns="91440" rIns="91440" bIns="9144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Pts val="1200"/>
              <a:buFont typeface="Symbol" panose="05050102010706020507" pitchFamily="18" charset="2"/>
              <a:buChar char="·"/>
              <a:tabLst/>
            </a:pPr>
            <a:r>
              <a:rPr kumimoji="0" lang="en-US" altLang="en-US" sz="1300" b="0" i="0" u="none" strike="noStrike" cap="none" normalizeH="0" baseline="0" dirty="0">
                <a:ln>
                  <a:noFill/>
                </a:ln>
                <a:solidFill>
                  <a:srgbClr val="4D4D4D"/>
                </a:solidFill>
                <a:effectLst/>
                <a:latin typeface="Arial" panose="020B0604020202020204" pitchFamily="34" charset="0"/>
              </a:rPr>
              <a:t>If a pupil asks you not to tell anyone else or to keep something secret, explain that you cannot promise to do that.  Explain it is your responsibility to keep them safe from harm and may therefore have to pass on the information to safeguarding leads.  </a:t>
            </a:r>
          </a:p>
          <a:p>
            <a:pPr marL="0" marR="0" lvl="0" indent="0" algn="l" defTabSz="914400" rtl="0" eaLnBrk="0" fontAlgn="base" latinLnBrk="0" hangingPunct="0">
              <a:lnSpc>
                <a:spcPct val="100000"/>
              </a:lnSpc>
              <a:spcBef>
                <a:spcPct val="0"/>
              </a:spcBef>
              <a:spcAft>
                <a:spcPct val="0"/>
              </a:spcAft>
              <a:buClrTx/>
              <a:buSzPts val="1200"/>
              <a:buFont typeface="Symbol" panose="05050102010706020507" pitchFamily="18" charset="2"/>
              <a:buChar char="·"/>
              <a:tabLst/>
            </a:pPr>
            <a:endParaRPr kumimoji="0" lang="en-US" altLang="en-US" sz="1300" b="0" i="0" u="none" strike="noStrike" cap="none" normalizeH="0" baseline="0" dirty="0">
              <a:ln>
                <a:noFill/>
              </a:ln>
              <a:solidFill>
                <a:srgbClr val="4D4D4D"/>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200"/>
              <a:buFont typeface="Symbol" panose="05050102010706020507" pitchFamily="18" charset="2"/>
              <a:buChar char="·"/>
              <a:tabLst/>
            </a:pPr>
            <a:r>
              <a:rPr kumimoji="0" lang="en-US" altLang="en-US" sz="1300" b="0" i="0" u="none" strike="noStrike" cap="none" normalizeH="0" baseline="0" dirty="0">
                <a:ln>
                  <a:noFill/>
                </a:ln>
                <a:solidFill>
                  <a:srgbClr val="4D4D4D"/>
                </a:solidFill>
                <a:effectLst/>
                <a:latin typeface="Arial" panose="020B0604020202020204" pitchFamily="34" charset="0"/>
              </a:rPr>
              <a:t>Listen non-judgmentally, sympathetically and carefully.  Allow the pupil to use their own words and avoid inappropriate or leading questions.</a:t>
            </a:r>
          </a:p>
          <a:p>
            <a:pPr marL="0" marR="0" lvl="0" indent="0" algn="l" defTabSz="914400" rtl="0" eaLnBrk="0" fontAlgn="base" latinLnBrk="0" hangingPunct="0">
              <a:lnSpc>
                <a:spcPct val="100000"/>
              </a:lnSpc>
              <a:spcBef>
                <a:spcPct val="0"/>
              </a:spcBef>
              <a:spcAft>
                <a:spcPct val="0"/>
              </a:spcAft>
              <a:buClrTx/>
              <a:buSzPts val="1200"/>
              <a:buFont typeface="Symbol" panose="05050102010706020507" pitchFamily="18" charset="2"/>
              <a:buChar char="·"/>
              <a:tabLst/>
            </a:pPr>
            <a:endParaRPr kumimoji="0" lang="en-US" altLang="en-US" sz="1300" b="0" i="0" u="none" strike="noStrike" cap="none" normalizeH="0" baseline="0" dirty="0">
              <a:ln>
                <a:noFill/>
              </a:ln>
              <a:solidFill>
                <a:srgbClr val="4D4D4D"/>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200"/>
              <a:buFont typeface="Symbol" panose="05050102010706020507" pitchFamily="18" charset="2"/>
              <a:buChar char="·"/>
              <a:tabLst/>
            </a:pPr>
            <a:r>
              <a:rPr kumimoji="0" lang="en-US" altLang="en-US" sz="1300" b="0" i="0" u="none" strike="noStrike" cap="none" normalizeH="0" baseline="0" dirty="0">
                <a:ln>
                  <a:noFill/>
                </a:ln>
                <a:solidFill>
                  <a:srgbClr val="4D4D4D"/>
                </a:solidFill>
                <a:effectLst/>
                <a:latin typeface="Arial" panose="020B0604020202020204" pitchFamily="34" charset="0"/>
              </a:rPr>
              <a:t>If you think there is a safeguarding or a child-protection  issue, you must report it immediately to a Designated Safeguarding Lead via the school’s recording system.</a:t>
            </a:r>
          </a:p>
          <a:p>
            <a:pPr marL="0" marR="0" lvl="0" indent="0" algn="l" defTabSz="914400" rtl="0" eaLnBrk="0" fontAlgn="base" latinLnBrk="0" hangingPunct="0">
              <a:lnSpc>
                <a:spcPct val="100000"/>
              </a:lnSpc>
              <a:spcBef>
                <a:spcPct val="0"/>
              </a:spcBef>
              <a:spcAft>
                <a:spcPct val="0"/>
              </a:spcAft>
              <a:buClrTx/>
              <a:buSzPts val="1200"/>
              <a:buFont typeface="Symbol" panose="05050102010706020507" pitchFamily="18" charset="2"/>
              <a:buChar char="·"/>
              <a:tabLst/>
            </a:pPr>
            <a:endParaRPr kumimoji="0" lang="en-US" altLang="en-US" sz="1300" b="0" i="0" u="none" strike="noStrike" cap="none" normalizeH="0" baseline="0" dirty="0">
              <a:ln>
                <a:noFill/>
              </a:ln>
              <a:solidFill>
                <a:srgbClr val="4D4D4D"/>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Pts val="1200"/>
              <a:buFont typeface="Symbol" panose="05050102010706020507" pitchFamily="18" charset="2"/>
              <a:buChar char="·"/>
              <a:tabLst/>
            </a:pPr>
            <a:r>
              <a:rPr kumimoji="0" lang="en-US" altLang="en-US" sz="1300" b="0" i="0" u="none" strike="noStrike" cap="none" normalizeH="0" baseline="0" dirty="0">
                <a:ln>
                  <a:noFill/>
                </a:ln>
                <a:solidFill>
                  <a:srgbClr val="4D4D4D"/>
                </a:solidFill>
                <a:effectLst/>
                <a:latin typeface="Arial" panose="020B0604020202020204" pitchFamily="34" charset="0"/>
              </a:rPr>
              <a:t>Report conversations, incidents or signs that you notice.  Do not assume another person has or will</a:t>
            </a:r>
            <a:r>
              <a:rPr kumimoji="0" lang="en-US" altLang="en-US" sz="1200" b="0" i="0" u="none" strike="noStrike" cap="none" normalizeH="0" baseline="0" dirty="0">
                <a:ln>
                  <a:noFill/>
                </a:ln>
                <a:solidFill>
                  <a:srgbClr val="4D4D4D"/>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Pts val="1200"/>
              <a:buFont typeface="Symbol" panose="05050102010706020507" pitchFamily="18" charset="2"/>
              <a:buChar char="·"/>
              <a:tabLst/>
            </a:pPr>
            <a:endParaRPr kumimoji="0" lang="en-US" altLang="en-US" sz="900" b="0" i="0" u="none" strike="noStrike" cap="none" normalizeH="0" baseline="0" dirty="0">
              <a:ln>
                <a:noFill/>
              </a:ln>
              <a:solidFill>
                <a:srgbClr val="4D4D4D"/>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900" b="0" i="1" u="none" strike="noStrike" cap="none" normalizeH="0" baseline="0" dirty="0">
              <a:ln>
                <a:noFill/>
              </a:ln>
              <a:solidFill>
                <a:srgbClr val="4D4D4D"/>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 Box 4"/>
          <p:cNvSpPr txBox="1">
            <a:spLocks noChangeArrowheads="1"/>
          </p:cNvSpPr>
          <p:nvPr/>
        </p:nvSpPr>
        <p:spPr bwMode="auto">
          <a:xfrm>
            <a:off x="3692125" y="232557"/>
            <a:ext cx="2899099" cy="7259224"/>
          </a:xfrm>
          <a:prstGeom prst="rect">
            <a:avLst/>
          </a:prstGeom>
          <a:solidFill>
            <a:schemeClr val="bg1"/>
          </a:solidFill>
          <a:ln>
            <a:noFill/>
          </a:ln>
          <a:effec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400"/>
              </a:spcAft>
              <a:buClrTx/>
              <a:buSzTx/>
              <a:buFontTx/>
              <a:buNone/>
              <a:tabLst/>
            </a:pPr>
            <a:r>
              <a:rPr kumimoji="0" lang="en-GB" altLang="en-US" b="0" i="0" u="none" strike="noStrike" cap="none" normalizeH="0" baseline="0" dirty="0">
                <a:ln>
                  <a:noFill/>
                </a:ln>
                <a:solidFill>
                  <a:srgbClr val="000000"/>
                </a:solidFill>
                <a:effectLst/>
                <a:latin typeface="Arial" panose="020B0604020202020204" pitchFamily="34" charset="0"/>
              </a:rPr>
              <a:t>Designated </a:t>
            </a:r>
          </a:p>
          <a:p>
            <a:pPr marL="0" marR="0" lvl="0" indent="0" algn="ctr" defTabSz="914400" rtl="0" eaLnBrk="0" fontAlgn="base" latinLnBrk="0" hangingPunct="0">
              <a:lnSpc>
                <a:spcPct val="100000"/>
              </a:lnSpc>
              <a:spcBef>
                <a:spcPct val="0"/>
              </a:spcBef>
              <a:spcAft>
                <a:spcPts val="400"/>
              </a:spcAft>
              <a:buClrTx/>
              <a:buSzTx/>
              <a:buFontTx/>
              <a:buNone/>
              <a:tabLst/>
            </a:pPr>
            <a:r>
              <a:rPr kumimoji="0" lang="en-GB" altLang="en-US" b="0" i="0" u="none" strike="noStrike" cap="none" normalizeH="0" baseline="0" dirty="0">
                <a:ln>
                  <a:noFill/>
                </a:ln>
                <a:solidFill>
                  <a:srgbClr val="000000"/>
                </a:solidFill>
                <a:effectLst/>
                <a:latin typeface="Arial" panose="020B0604020202020204" pitchFamily="34" charset="0"/>
              </a:rPr>
              <a:t>Safeguarding Leads (DSLs)</a:t>
            </a:r>
          </a:p>
          <a:p>
            <a:pPr marL="0" marR="0" lvl="0" indent="0" algn="ctr" defTabSz="914400" rtl="0" eaLnBrk="0" fontAlgn="base" latinLnBrk="0" hangingPunct="0">
              <a:lnSpc>
                <a:spcPct val="100000"/>
              </a:lnSpc>
              <a:spcBef>
                <a:spcPct val="0"/>
              </a:spcBef>
              <a:spcAft>
                <a:spcPts val="400"/>
              </a:spcAft>
              <a:buClrTx/>
              <a:buSzPts val="1000"/>
              <a:buFont typeface="Symbol" panose="05050102010706020507" pitchFamily="18" charset="2"/>
              <a:buChar char="·"/>
              <a:tabLst/>
            </a:pPr>
            <a:r>
              <a:rPr lang="en-GB" altLang="en-US" sz="1200" dirty="0">
                <a:solidFill>
                  <a:srgbClr val="4D4D4D"/>
                </a:solidFill>
                <a:latin typeface="Arial" panose="020B0604020202020204" pitchFamily="34" charset="0"/>
              </a:rPr>
              <a:t> </a:t>
            </a:r>
            <a:r>
              <a:rPr lang="en-GB" altLang="en-US" sz="1200" dirty="0" err="1">
                <a:solidFill>
                  <a:srgbClr val="4D4D4D"/>
                </a:solidFill>
                <a:latin typeface="Arial" panose="020B0604020202020204" pitchFamily="34" charset="0"/>
              </a:rPr>
              <a:t>xxxxxxxxxxxxx</a:t>
            </a:r>
            <a:r>
              <a:rPr lang="en-GB" altLang="en-US" sz="1200" dirty="0">
                <a:solidFill>
                  <a:srgbClr val="4D4D4D"/>
                </a:solidFill>
                <a:latin typeface="Arial" panose="020B0604020202020204" pitchFamily="34" charset="0"/>
              </a:rPr>
              <a:t> </a:t>
            </a:r>
          </a:p>
          <a:p>
            <a:pPr marL="0" marR="0" lvl="0" indent="0" algn="ctr" defTabSz="914400" rtl="0" eaLnBrk="0" fontAlgn="base" latinLnBrk="0" hangingPunct="0">
              <a:lnSpc>
                <a:spcPct val="100000"/>
              </a:lnSpc>
              <a:spcBef>
                <a:spcPct val="0"/>
              </a:spcBef>
              <a:spcAft>
                <a:spcPts val="400"/>
              </a:spcAft>
              <a:buClrTx/>
              <a:buSzPts val="1000"/>
              <a:buFont typeface="Symbol" panose="05050102010706020507" pitchFamily="18" charset="2"/>
              <a:buChar char="·"/>
              <a:tabLst/>
            </a:pPr>
            <a:r>
              <a:rPr kumimoji="0" lang="en-GB" altLang="en-US" sz="1200" b="0" i="0" u="none" strike="noStrike" cap="none" normalizeH="0" baseline="0" dirty="0">
                <a:ln>
                  <a:noFill/>
                </a:ln>
                <a:solidFill>
                  <a:srgbClr val="4D4D4D"/>
                </a:solidFill>
                <a:effectLst/>
                <a:latin typeface="Arial" panose="020B0604020202020204" pitchFamily="34" charset="0"/>
              </a:rPr>
              <a:t> </a:t>
            </a:r>
            <a:r>
              <a:rPr kumimoji="0" lang="en-GB" altLang="en-US" sz="1200" b="0" i="0" u="none" strike="noStrike" cap="none" normalizeH="0" baseline="0" dirty="0" err="1">
                <a:ln>
                  <a:noFill/>
                </a:ln>
                <a:solidFill>
                  <a:srgbClr val="4D4D4D"/>
                </a:solidFill>
                <a:effectLst/>
                <a:latin typeface="Arial" panose="020B0604020202020204" pitchFamily="34" charset="0"/>
              </a:rPr>
              <a:t>xxxxxxxxxxxxx</a:t>
            </a:r>
            <a:endParaRPr kumimoji="0" lang="en-GB" altLang="en-US" sz="1200" b="0" i="0" u="none" strike="noStrike" cap="none" normalizeH="0" baseline="0" dirty="0">
              <a:ln>
                <a:noFill/>
              </a:ln>
              <a:solidFill>
                <a:srgbClr val="4D4D4D"/>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ts val="400"/>
              </a:spcAft>
              <a:buClrTx/>
              <a:buSzPts val="1000"/>
              <a:buFont typeface="Symbol" panose="05050102010706020507" pitchFamily="18" charset="2"/>
              <a:buChar char="·"/>
              <a:tabLst/>
            </a:pPr>
            <a:r>
              <a:rPr lang="en-GB" altLang="en-US" sz="1200" dirty="0">
                <a:solidFill>
                  <a:srgbClr val="4D4D4D"/>
                </a:solidFill>
                <a:latin typeface="Arial" panose="020B0604020202020204" pitchFamily="34" charset="0"/>
              </a:rPr>
              <a:t> </a:t>
            </a:r>
            <a:r>
              <a:rPr lang="en-GB" altLang="en-US" sz="1200" dirty="0" err="1">
                <a:solidFill>
                  <a:srgbClr val="4D4D4D"/>
                </a:solidFill>
                <a:latin typeface="Arial" panose="020B0604020202020204" pitchFamily="34" charset="0"/>
              </a:rPr>
              <a:t>xxxxxxxxxxxxx</a:t>
            </a:r>
            <a:endParaRPr lang="en-GB" altLang="en-US" sz="1200" dirty="0">
              <a:solidFill>
                <a:srgbClr val="4D4D4D"/>
              </a:solidFill>
              <a:latin typeface="Arial" panose="020B0604020202020204" pitchFamily="34" charset="0"/>
            </a:endParaRPr>
          </a:p>
          <a:p>
            <a:pPr marL="0" marR="0" lvl="0" indent="0" algn="ctr" defTabSz="914400" rtl="0" eaLnBrk="0" fontAlgn="base" latinLnBrk="0" hangingPunct="0">
              <a:lnSpc>
                <a:spcPct val="100000"/>
              </a:lnSpc>
              <a:spcBef>
                <a:spcPct val="0"/>
              </a:spcBef>
              <a:spcAft>
                <a:spcPts val="400"/>
              </a:spcAft>
              <a:buClrTx/>
              <a:buSzPts val="1000"/>
              <a:tabLst/>
            </a:pPr>
            <a:endParaRPr kumimoji="0" lang="en-GB" altLang="en-US" sz="900" b="0" i="0" u="none" strike="noStrike" cap="none" normalizeH="0" baseline="0" dirty="0">
              <a:ln>
                <a:noFill/>
              </a:ln>
              <a:solidFill>
                <a:srgbClr val="4D4D4D"/>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rgbClr val="000000"/>
                </a:solidFill>
                <a:effectLst/>
                <a:latin typeface="Arial" panose="020B0604020202020204" pitchFamily="34" charset="0"/>
              </a:rPr>
              <a:t>Report any safeguarding concerns immediately</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rgbClr val="000000"/>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GB" altLang="en-US" sz="1200" b="0" i="0" u="none" strike="noStrike" cap="none" normalizeH="0" baseline="0" dirty="0">
              <a:ln>
                <a:noFill/>
              </a:ln>
              <a:solidFill>
                <a:srgbClr val="4D4D4D"/>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GB" altLang="en-US" sz="1200" b="0" i="0" u="none" strike="noStrike" cap="none" normalizeH="0" baseline="0" dirty="0">
              <a:ln>
                <a:noFill/>
              </a:ln>
              <a:solidFill>
                <a:srgbClr val="4D4D4D"/>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endParaRPr lang="en-GB" altLang="en-US" sz="1200" dirty="0">
              <a:solidFill>
                <a:srgbClr val="4D4D4D"/>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GB" altLang="en-US" sz="1200" b="0" i="0" u="none" strike="noStrike" cap="none" normalizeH="0" baseline="0" dirty="0">
              <a:ln>
                <a:noFill/>
              </a:ln>
              <a:solidFill>
                <a:srgbClr val="4D4D4D"/>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endParaRPr lang="en-GB" altLang="en-US" sz="1200" dirty="0">
              <a:solidFill>
                <a:srgbClr val="4D4D4D"/>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GB" altLang="en-US" sz="1200" b="0" i="0" u="none" strike="noStrike" cap="none" normalizeH="0" baseline="0" dirty="0">
              <a:ln>
                <a:noFill/>
              </a:ln>
              <a:solidFill>
                <a:srgbClr val="4D4D4D"/>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r>
              <a:rPr kumimoji="0" lang="en-GB" altLang="en-US" sz="1200" b="0" i="0" u="none" strike="noStrike" cap="none" normalizeH="0" baseline="0" dirty="0">
                <a:ln>
                  <a:noFill/>
                </a:ln>
                <a:solidFill>
                  <a:srgbClr val="4D4D4D"/>
                </a:solidFill>
                <a:effectLst/>
                <a:latin typeface="Arial" panose="020B0604020202020204" pitchFamily="34" charset="0"/>
                <a:cs typeface="Arial" panose="020B0604020202020204" pitchFamily="34" charset="0"/>
              </a:rPr>
              <a:t>Members of the public can report issues of safeguarding via a phone call directly to Norfolk County Council</a:t>
            </a:r>
            <a:r>
              <a:rPr lang="en-GB" altLang="en-US" sz="1200" dirty="0">
                <a:solidFill>
                  <a:srgbClr val="4D4D4D"/>
                </a:solidFill>
                <a:latin typeface="Arial" panose="020B0604020202020204" pitchFamily="34" charset="0"/>
                <a:cs typeface="Arial" panose="020B0604020202020204" pitchFamily="34" charset="0"/>
              </a:rPr>
              <a:t> by calling  </a:t>
            </a:r>
            <a:r>
              <a:rPr kumimoji="0" lang="en-GB" altLang="en-US" sz="1200" b="0" i="0" u="none" strike="noStrike" cap="none" normalizeH="0" baseline="0" dirty="0">
                <a:ln>
                  <a:noFill/>
                </a:ln>
                <a:solidFill>
                  <a:srgbClr val="4D4D4D"/>
                </a:solidFill>
                <a:effectLst/>
                <a:latin typeface="Arial" panose="020B0604020202020204" pitchFamily="34" charset="0"/>
                <a:cs typeface="Arial" panose="020B0604020202020204" pitchFamily="34" charset="0"/>
              </a:rPr>
              <a:t>03448008020,</a:t>
            </a:r>
            <a:r>
              <a:rPr kumimoji="0" lang="en-GB" altLang="en-US" sz="1200" b="0" i="0" u="none" strike="noStrike" cap="none" normalizeH="0" dirty="0">
                <a:ln>
                  <a:noFill/>
                </a:ln>
                <a:solidFill>
                  <a:srgbClr val="4D4D4D"/>
                </a:solidFill>
                <a:effectLst/>
                <a:latin typeface="Arial" panose="020B0604020202020204" pitchFamily="34" charset="0"/>
                <a:cs typeface="Arial" panose="020B0604020202020204" pitchFamily="34" charset="0"/>
              </a:rPr>
              <a:t> or in an urgent situation by calling the Police on 101 or 999.</a:t>
            </a:r>
            <a:endParaRPr lang="en-GB" dirty="0">
              <a:solidFill>
                <a:srgbClr val="000000"/>
              </a:solidFill>
              <a:latin typeface="Arial" panose="020B0604020202020204" pitchFamily="34" charset="0"/>
            </a:endParaRPr>
          </a:p>
          <a:p>
            <a:pPr marL="0" marR="0" lvl="0" indent="0" algn="ctr" defTabSz="914400" rtl="0" eaLnBrk="0" fontAlgn="base" latinLnBrk="0" hangingPunct="0">
              <a:lnSpc>
                <a:spcPct val="100000"/>
              </a:lnSpc>
              <a:spcBef>
                <a:spcPct val="0"/>
              </a:spcBef>
              <a:spcAft>
                <a:spcPts val="800"/>
              </a:spcAft>
              <a:buClrTx/>
              <a:buSzTx/>
              <a:buFontTx/>
              <a:buNone/>
              <a:tabLst/>
            </a:pPr>
            <a:r>
              <a:rPr lang="en-GB" dirty="0">
                <a:solidFill>
                  <a:srgbClr val="000000"/>
                </a:solidFill>
                <a:latin typeface="Arial" panose="020B0604020202020204" pitchFamily="34" charset="0"/>
              </a:rPr>
              <a:t>Allegations against a member of staff or volunteer</a:t>
            </a:r>
          </a:p>
          <a:p>
            <a:endParaRPr lang="en-GB" sz="1200" dirty="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Allegations should be reported directly to the Headteacher.  Allegations against the Headteacher should be reported to the Chair of Governors or the Local Authority Duty Desk on 01603 307797</a:t>
            </a:r>
          </a:p>
          <a:p>
            <a:r>
              <a:rPr lang="en-GB" sz="1200" dirty="0"/>
              <a:t> </a:t>
            </a:r>
          </a:p>
          <a:p>
            <a:r>
              <a:rPr lang="en-GB" sz="1200" dirty="0"/>
              <a:t> </a:t>
            </a: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GB" altLang="en-US" sz="1200" b="0" i="0" u="none" strike="noStrike" cap="none" normalizeH="0" baseline="0" dirty="0">
              <a:ln>
                <a:noFill/>
              </a:ln>
              <a:solidFill>
                <a:srgbClr val="4D4D4D"/>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rgbClr val="4D4D4D"/>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a:ln>
                <a:noFill/>
              </a:ln>
              <a:solidFill>
                <a:srgbClr val="4D4D4D"/>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TextBox 2">
            <a:extLst>
              <a:ext uri="{FF2B5EF4-FFF2-40B4-BE49-F238E27FC236}">
                <a16:creationId xmlns:a16="http://schemas.microsoft.com/office/drawing/2014/main" id="{695823D5-482E-496B-BB81-F99ACE05BFE0}"/>
              </a:ext>
            </a:extLst>
          </p:cNvPr>
          <p:cNvSpPr txBox="1"/>
          <p:nvPr/>
        </p:nvSpPr>
        <p:spPr>
          <a:xfrm>
            <a:off x="3852991" y="2440781"/>
            <a:ext cx="2507803" cy="1754326"/>
          </a:xfrm>
          <a:prstGeom prst="rect">
            <a:avLst/>
          </a:prstGeom>
          <a:noFill/>
        </p:spPr>
        <p:txBody>
          <a:bodyPr wrap="square" rtlCol="0">
            <a:spAutoFit/>
          </a:bodyPr>
          <a:lstStyle/>
          <a:p>
            <a:pPr algn="ctr"/>
            <a:endParaRPr lang="en-GB" dirty="0"/>
          </a:p>
          <a:p>
            <a:pPr algn="ctr"/>
            <a:r>
              <a:rPr lang="en-GB" dirty="0">
                <a:latin typeface="Arial" panose="020B0604020202020204" pitchFamily="34" charset="0"/>
                <a:cs typeface="Arial" panose="020B0604020202020204" pitchFamily="34" charset="0"/>
              </a:rPr>
              <a:t>Explain your school procedure for recording and reporting concerns here</a:t>
            </a:r>
          </a:p>
        </p:txBody>
      </p:sp>
      <p:sp>
        <p:nvSpPr>
          <p:cNvPr id="5" name="TextBox 4">
            <a:extLst>
              <a:ext uri="{FF2B5EF4-FFF2-40B4-BE49-F238E27FC236}">
                <a16:creationId xmlns:a16="http://schemas.microsoft.com/office/drawing/2014/main" id="{E6B48F8A-1EA0-4DB0-8D3D-FBCA455B2C95}"/>
              </a:ext>
            </a:extLst>
          </p:cNvPr>
          <p:cNvSpPr txBox="1"/>
          <p:nvPr/>
        </p:nvSpPr>
        <p:spPr>
          <a:xfrm>
            <a:off x="7709535" y="400050"/>
            <a:ext cx="2005965" cy="1477328"/>
          </a:xfrm>
          <a:prstGeom prst="rect">
            <a:avLst/>
          </a:prstGeom>
          <a:noFill/>
        </p:spPr>
        <p:txBody>
          <a:bodyPr wrap="square" rtlCol="0">
            <a:spAutoFit/>
          </a:bodyPr>
          <a:lstStyle/>
          <a:p>
            <a:pPr algn="ctr"/>
            <a:endParaRPr lang="en-GB" dirty="0"/>
          </a:p>
          <a:p>
            <a:pPr algn="ctr"/>
            <a:r>
              <a:rPr lang="en-GB" dirty="0">
                <a:latin typeface="Arial" panose="020B0604020202020204" pitchFamily="34" charset="0"/>
                <a:cs typeface="Arial" panose="020B0604020202020204" pitchFamily="34" charset="0"/>
              </a:rPr>
              <a:t>Insert </a:t>
            </a:r>
          </a:p>
          <a:p>
            <a:pPr algn="ctr"/>
            <a:r>
              <a:rPr lang="en-GB" dirty="0">
                <a:latin typeface="Arial" panose="020B0604020202020204" pitchFamily="34" charset="0"/>
                <a:cs typeface="Arial" panose="020B0604020202020204" pitchFamily="34" charset="0"/>
              </a:rPr>
              <a:t>school logo</a:t>
            </a:r>
          </a:p>
          <a:p>
            <a:pPr algn="ctr"/>
            <a:r>
              <a:rPr lang="en-GB" dirty="0">
                <a:latin typeface="Arial" panose="020B0604020202020204" pitchFamily="34" charset="0"/>
                <a:cs typeface="Arial" panose="020B0604020202020204" pitchFamily="34" charset="0"/>
              </a:rPr>
              <a:t>here</a:t>
            </a:r>
          </a:p>
          <a:p>
            <a:endParaRPr lang="en-GB" dirty="0"/>
          </a:p>
        </p:txBody>
      </p:sp>
      <p:sp>
        <p:nvSpPr>
          <p:cNvPr id="10" name="Text Box 6"/>
          <p:cNvSpPr txBox="1">
            <a:spLocks noChangeArrowheads="1"/>
          </p:cNvSpPr>
          <p:nvPr/>
        </p:nvSpPr>
        <p:spPr bwMode="auto">
          <a:xfrm>
            <a:off x="7593468" y="2085975"/>
            <a:ext cx="2382838" cy="16402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333333"/>
                </a:solidFill>
                <a:miter lim="800000"/>
                <a:headEnd/>
                <a:tailEnd/>
              </a14:hiddenLine>
            </a:ext>
            <a:ext uri="{AF507438-7753-43E0-B8FC-AC1667EBCBE1}">
              <a14:hiddenEffects xmlns:a14="http://schemas.microsoft.com/office/drawing/2010/main">
                <a:effectLst>
                  <a:outerShdw dist="35921" dir="2700000" algn="ctr" rotWithShape="0">
                    <a:srgbClr val="C0C0C0"/>
                  </a:outerShdw>
                </a:effectLst>
              </a14:hiddenEffects>
            </a:ext>
          </a:extLst>
        </p:spPr>
        <p:txBody>
          <a:bodyPr vert="horz" wrap="square" lIns="45720" tIns="0" rIns="45720" bIns="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400"/>
              </a:spcAft>
              <a:buClrTx/>
              <a:buSzTx/>
              <a:buFontTx/>
              <a:buNone/>
              <a:tabLst/>
            </a:pPr>
            <a:r>
              <a:rPr kumimoji="0" lang="en-US" altLang="en-US" sz="2700" b="1" i="0" u="none" strike="noStrike" cap="none" normalizeH="0" baseline="0" dirty="0">
                <a:ln>
                  <a:noFill/>
                </a:ln>
                <a:solidFill>
                  <a:schemeClr val="tx2"/>
                </a:solidFill>
                <a:effectLst/>
                <a:latin typeface="Arial" panose="020B0604020202020204" pitchFamily="34" charset="0"/>
              </a:rPr>
              <a:t>Welcome to </a:t>
            </a:r>
            <a:r>
              <a:rPr kumimoji="0" lang="en-US" altLang="en-US" sz="2700" b="1" i="0" u="none" strike="noStrike" cap="none" normalizeH="0" baseline="0" dirty="0" err="1">
                <a:ln>
                  <a:noFill/>
                </a:ln>
                <a:solidFill>
                  <a:schemeClr val="tx2"/>
                </a:solidFill>
                <a:effectLst/>
                <a:latin typeface="Arial" panose="020B0604020202020204" pitchFamily="34" charset="0"/>
              </a:rPr>
              <a:t>xxxxxxxxxxx</a:t>
            </a:r>
            <a:r>
              <a:rPr lang="en-US" altLang="en-US" sz="2700" b="1" dirty="0" err="1">
                <a:solidFill>
                  <a:schemeClr val="tx2"/>
                </a:solidFill>
                <a:latin typeface="Arial" panose="020B0604020202020204" pitchFamily="34" charset="0"/>
              </a:rPr>
              <a:t>S</a:t>
            </a:r>
            <a:r>
              <a:rPr kumimoji="0" lang="en-US" altLang="en-US" sz="2700" b="1" i="0" u="none" strike="noStrike" cap="none" normalizeH="0" baseline="0" dirty="0" err="1">
                <a:ln>
                  <a:noFill/>
                </a:ln>
                <a:solidFill>
                  <a:schemeClr val="tx2"/>
                </a:solidFill>
                <a:effectLst/>
                <a:latin typeface="Arial" panose="020B0604020202020204" pitchFamily="34" charset="0"/>
              </a:rPr>
              <a:t>chool</a:t>
            </a:r>
            <a:endParaRPr kumimoji="0" lang="en-US" altLang="en-US" sz="2700" b="1" i="0" u="none" strike="noStrike" cap="none" normalizeH="0" baseline="0" dirty="0">
              <a:ln>
                <a:noFill/>
              </a:ln>
              <a:solidFill>
                <a:schemeClr val="tx2"/>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Text Box 7"/>
          <p:cNvSpPr txBox="1">
            <a:spLocks noChangeArrowheads="1"/>
          </p:cNvSpPr>
          <p:nvPr/>
        </p:nvSpPr>
        <p:spPr bwMode="auto">
          <a:xfrm>
            <a:off x="7457418" y="3783330"/>
            <a:ext cx="2654938" cy="3805745"/>
          </a:xfrm>
          <a:prstGeom prst="rect">
            <a:avLst/>
          </a:prstGeom>
          <a:solidFill>
            <a:schemeClr val="bg1"/>
          </a:solidFill>
          <a:ln>
            <a:noFill/>
          </a:ln>
          <a:effectLst/>
        </p:spPr>
        <p:txBody>
          <a:bodyPr vert="horz" wrap="square" lIns="36576" tIns="36576" rIns="36576" bIns="36576" numCol="1" anchor="t" anchorCtr="0" compatLnSpc="1">
            <a:prstTxWarp prst="textNoShape">
              <a:avLst/>
            </a:prstTxWarp>
          </a:bodyPr>
          <a:lstStyle/>
          <a:p>
            <a:pPr algn="ctr" eaLnBrk="0" fontAlgn="base" hangingPunct="0">
              <a:spcBef>
                <a:spcPct val="0"/>
              </a:spcBef>
              <a:spcAft>
                <a:spcPct val="0"/>
              </a:spcAft>
            </a:pPr>
            <a:r>
              <a:rPr lang="en-GB" altLang="en-US" sz="2400" b="1" u="sng" dirty="0">
                <a:solidFill>
                  <a:srgbClr val="000000"/>
                </a:solidFill>
                <a:latin typeface="Arial" panose="020B0604020202020204" pitchFamily="34" charset="0"/>
              </a:rPr>
              <a:t>Safeguarding</a:t>
            </a:r>
          </a:p>
          <a:p>
            <a:pPr algn="ctr" eaLnBrk="0" fontAlgn="base" hangingPunct="0">
              <a:spcBef>
                <a:spcPct val="0"/>
              </a:spcBef>
              <a:spcAft>
                <a:spcPct val="0"/>
              </a:spcAft>
            </a:pPr>
            <a:r>
              <a:rPr lang="en-GB" altLang="en-US" sz="2400" b="1" u="sng" dirty="0">
                <a:solidFill>
                  <a:srgbClr val="000000"/>
                </a:solidFill>
                <a:latin typeface="Arial" panose="020B0604020202020204" pitchFamily="34" charset="0"/>
              </a:rPr>
              <a:t>Leaflet for Visitors</a:t>
            </a:r>
            <a:endParaRPr lang="en-US" altLang="en-US" sz="2400" dirty="0">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800" b="1" i="0" u="none" strike="noStrike" cap="none" normalizeH="0" baseline="0" dirty="0">
              <a:ln>
                <a:noFill/>
              </a:ln>
              <a:solidFill>
                <a:srgbClr val="000000"/>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b="1" dirty="0">
              <a:solidFill>
                <a:srgbClr val="000000"/>
              </a:solidFill>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800" b="1" i="0" u="none" strike="noStrike" cap="none" normalizeH="0" baseline="0" dirty="0">
              <a:ln>
                <a:noFill/>
              </a:ln>
              <a:solidFill>
                <a:srgbClr val="000000"/>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altLang="en-US" sz="1600" b="1" i="0" u="none" strike="noStrike" cap="none" normalizeH="0" baseline="0" dirty="0">
                <a:ln>
                  <a:noFill/>
                </a:ln>
                <a:solidFill>
                  <a:srgbClr val="000000"/>
                </a:solidFill>
                <a:effectLst/>
                <a:latin typeface="Arial" panose="020B0604020202020204" pitchFamily="34" charset="0"/>
              </a:rPr>
              <a:t>Please take time to read this leaflet and ask questions if you don’t understand any of the content.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800" b="1" i="0" u="none" strike="noStrike" cap="none" normalizeH="0" baseline="0" dirty="0">
              <a:ln>
                <a:noFill/>
              </a:ln>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1742696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1B4350E-23B7-46FC-84DA-B178F91396C6}"/>
              </a:ext>
            </a:extLst>
          </p:cNvPr>
          <p:cNvSpPr>
            <a:spLocks noGrp="1"/>
          </p:cNvSpPr>
          <p:nvPr>
            <p:ph type="title" idx="4294967295"/>
          </p:nvPr>
        </p:nvSpPr>
        <p:spPr>
          <a:xfrm>
            <a:off x="691515" y="-1502305"/>
            <a:ext cx="8675370" cy="1502305"/>
          </a:xfrm>
        </p:spPr>
        <p:txBody>
          <a:bodyPr vert="horz" lIns="91440" tIns="45720" rIns="91440" bIns="45720" rtlCol="0" anchor="b">
            <a:normAutofit/>
          </a:bodyPr>
          <a:lstStyle/>
          <a:p>
            <a:r>
              <a:rPr lang="en-GB" dirty="0"/>
              <a:t>Page 2 (inside of leaflet)</a:t>
            </a:r>
          </a:p>
        </p:txBody>
      </p:sp>
      <p:sp>
        <p:nvSpPr>
          <p:cNvPr id="2" name="Text Box 2"/>
          <p:cNvSpPr txBox="1">
            <a:spLocks noChangeArrowheads="1"/>
          </p:cNvSpPr>
          <p:nvPr/>
        </p:nvSpPr>
        <p:spPr bwMode="auto">
          <a:xfrm>
            <a:off x="50254" y="445446"/>
            <a:ext cx="2751138" cy="7153533"/>
          </a:xfrm>
          <a:prstGeom prst="rect">
            <a:avLst/>
          </a:prstGeom>
          <a:solidFill>
            <a:schemeClr val="bg1"/>
          </a:solidFill>
          <a:ln>
            <a:noFill/>
          </a:ln>
          <a:effectLst/>
        </p:spPr>
        <p:txBody>
          <a:bodyPr vert="horz" wrap="square" lIns="45720" tIns="0" rIns="45720" bIns="0" numCol="1" anchor="t" anchorCtr="0" compatLnSpc="1">
            <a:prstTxWarp prst="textNoShape">
              <a:avLst/>
            </a:prstTxWarp>
          </a:bodyPr>
          <a:lstStyle/>
          <a:p>
            <a:pPr marL="0" marR="0" lvl="0" indent="0" algn="ctr" defTabSz="914400" rtl="0" eaLnBrk="0" fontAlgn="base" latinLnBrk="0" hangingPunct="0">
              <a:lnSpc>
                <a:spcPct val="100000"/>
              </a:lnSpc>
              <a:spcBef>
                <a:spcPts val="1200"/>
              </a:spcBef>
              <a:spcAft>
                <a:spcPts val="600"/>
              </a:spcAft>
              <a:buClrTx/>
              <a:buSzTx/>
              <a:buFontTx/>
              <a:buNone/>
              <a:tabLst/>
            </a:pPr>
            <a:r>
              <a:rPr kumimoji="0" lang="en-US" altLang="en-US" sz="1800" b="1" i="0" u="none" strike="noStrike" cap="none" normalizeH="0" baseline="0" dirty="0">
                <a:ln>
                  <a:noFill/>
                </a:ln>
                <a:solidFill>
                  <a:srgbClr val="1C1C1C"/>
                </a:solidFill>
                <a:effectLst/>
                <a:latin typeface="Arial" panose="020B0604020202020204" pitchFamily="34" charset="0"/>
              </a:rPr>
              <a:t>Safeguarding</a:t>
            </a:r>
          </a:p>
          <a:p>
            <a:pPr marL="0" marR="0" lvl="0" indent="0" algn="l" defTabSz="914400" rtl="0" eaLnBrk="0" fontAlgn="base" latinLnBrk="0" hangingPunct="0">
              <a:lnSpc>
                <a:spcPct val="100000"/>
              </a:lnSpc>
              <a:spcBef>
                <a:spcPct val="0"/>
              </a:spcBef>
              <a:spcAft>
                <a:spcPts val="800"/>
              </a:spcAft>
              <a:buClrTx/>
              <a:buSzTx/>
              <a:buFontTx/>
              <a:buNone/>
              <a:tabLst/>
            </a:pPr>
            <a:r>
              <a:rPr lang="en-US" altLang="en-US" sz="1200" dirty="0">
                <a:solidFill>
                  <a:srgbClr val="515151"/>
                </a:solidFill>
                <a:latin typeface="Arial" panose="020B0604020202020204" pitchFamily="34" charset="0"/>
              </a:rPr>
              <a:t>At </a:t>
            </a:r>
            <a:r>
              <a:rPr lang="en-US" altLang="en-US" sz="1200" dirty="0" err="1">
                <a:solidFill>
                  <a:srgbClr val="515151"/>
                </a:solidFill>
                <a:latin typeface="Arial" panose="020B0604020202020204" pitchFamily="34" charset="0"/>
              </a:rPr>
              <a:t>xxxxxxxx</a:t>
            </a:r>
            <a:r>
              <a:rPr lang="en-US" altLang="en-US" sz="1200" dirty="0">
                <a:solidFill>
                  <a:srgbClr val="515151"/>
                </a:solidFill>
                <a:latin typeface="Arial" panose="020B0604020202020204" pitchFamily="34" charset="0"/>
              </a:rPr>
              <a:t> </a:t>
            </a:r>
            <a:r>
              <a:rPr kumimoji="0" lang="en-US" altLang="en-US" sz="1200" b="0" i="0" u="none" strike="noStrike" cap="none" normalizeH="0" baseline="0" dirty="0">
                <a:ln>
                  <a:noFill/>
                </a:ln>
                <a:solidFill>
                  <a:srgbClr val="515151"/>
                </a:solidFill>
                <a:effectLst/>
                <a:latin typeface="Arial" panose="020B0604020202020204" pitchFamily="34" charset="0"/>
              </a:rPr>
              <a:t>School, we take our statutory duty to safeguard and promote the welfare of children</a:t>
            </a:r>
            <a:r>
              <a:rPr lang="en-US" altLang="en-US" sz="1200" dirty="0">
                <a:solidFill>
                  <a:srgbClr val="515151"/>
                </a:solidFill>
                <a:latin typeface="Arial" panose="020B0604020202020204" pitchFamily="34" charset="0"/>
              </a:rPr>
              <a:t> very seriously.</a:t>
            </a:r>
            <a:endParaRPr kumimoji="0" lang="en-US" altLang="en-US" sz="1200" b="0" i="0" u="none" strike="noStrike" cap="none" normalizeH="0" baseline="0" dirty="0">
              <a:ln>
                <a:noFill/>
              </a:ln>
              <a:solidFill>
                <a:srgbClr val="51515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dirty="0">
                <a:ln>
                  <a:noFill/>
                </a:ln>
                <a:solidFill>
                  <a:srgbClr val="515151"/>
                </a:solidFill>
                <a:effectLst/>
                <a:latin typeface="Arial" panose="020B0604020202020204" pitchFamily="34" charset="0"/>
              </a:rPr>
              <a:t>Safeguarding is the responsibility of all staff and adults who come into contact with pupils at the school.  This includes </a:t>
            </a:r>
            <a:r>
              <a:rPr lang="en-US" altLang="en-US" sz="1200" dirty="0">
                <a:solidFill>
                  <a:srgbClr val="515151"/>
                </a:solidFill>
                <a:latin typeface="Arial" panose="020B0604020202020204" pitchFamily="34" charset="0"/>
              </a:rPr>
              <a:t>supply, staff, </a:t>
            </a:r>
            <a:r>
              <a:rPr kumimoji="0" lang="en-US" altLang="en-US" sz="1200" b="0" i="0" u="none" strike="noStrike" cap="none" normalizeH="0" baseline="0" dirty="0">
                <a:ln>
                  <a:noFill/>
                </a:ln>
                <a:solidFill>
                  <a:srgbClr val="515151"/>
                </a:solidFill>
                <a:effectLst/>
                <a:latin typeface="Arial" panose="020B0604020202020204" pitchFamily="34" charset="0"/>
              </a:rPr>
              <a:t>visitors and volunteers.</a:t>
            </a:r>
          </a:p>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dirty="0">
                <a:ln>
                  <a:noFill/>
                </a:ln>
                <a:solidFill>
                  <a:srgbClr val="515151"/>
                </a:solidFill>
                <a:effectLst/>
                <a:latin typeface="Arial" panose="020B0604020202020204" pitchFamily="34" charset="0"/>
              </a:rPr>
              <a:t>We ask that the procedures in our Safeguarding and Child Protection  policy are followed</a:t>
            </a:r>
            <a:r>
              <a:rPr lang="en-US" altLang="en-US" sz="1200" dirty="0">
                <a:solidFill>
                  <a:srgbClr val="515151"/>
                </a:solidFill>
                <a:latin typeface="Arial" panose="020B0604020202020204" pitchFamily="34" charset="0"/>
              </a:rPr>
              <a:t> as well as our staff Code of Conduct. </a:t>
            </a:r>
            <a:r>
              <a:rPr kumimoji="0" lang="en-US" altLang="en-US" sz="1200" b="0" i="0" u="none" strike="noStrike" cap="none" normalizeH="0" baseline="0" dirty="0">
                <a:ln>
                  <a:noFill/>
                </a:ln>
                <a:solidFill>
                  <a:srgbClr val="515151"/>
                </a:solidFill>
                <a:effectLst/>
                <a:latin typeface="Arial" panose="020B0604020202020204" pitchFamily="34" charset="0"/>
              </a:rPr>
              <a:t>These documents can be found </a:t>
            </a:r>
            <a:r>
              <a:rPr kumimoji="0" lang="en-US" altLang="en-US" sz="1200" b="0" i="0" u="none" strike="noStrike" cap="none" normalizeH="0" baseline="0" dirty="0" err="1">
                <a:ln>
                  <a:noFill/>
                </a:ln>
                <a:solidFill>
                  <a:srgbClr val="515151"/>
                </a:solidFill>
                <a:effectLst/>
                <a:latin typeface="Arial" panose="020B0604020202020204" pitchFamily="34" charset="0"/>
              </a:rPr>
              <a:t>xxxxxxxxxxxxx</a:t>
            </a:r>
            <a:endParaRPr kumimoji="0" lang="en-US" altLang="en-US" sz="1200" b="0" i="0" u="none" strike="noStrike" cap="none" normalizeH="0" baseline="0" dirty="0">
              <a:ln>
                <a:noFill/>
              </a:ln>
              <a:solidFill>
                <a:srgbClr val="4D4D4D"/>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dirty="0">
                <a:ln>
                  <a:noFill/>
                </a:ln>
                <a:solidFill>
                  <a:srgbClr val="4D4D4D"/>
                </a:solidFill>
                <a:effectLst/>
                <a:latin typeface="Arial" panose="020B0604020202020204" pitchFamily="34" charset="0"/>
              </a:rPr>
              <a:t>If you have any concerns about a child or young person, you must share this information immediately with one of the Designated Safeguarding Leads.  Their details are on the back of this leaflet and displayed on posters around school. </a:t>
            </a:r>
          </a:p>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a:ln>
                  <a:noFill/>
                </a:ln>
                <a:solidFill>
                  <a:srgbClr val="4D4D4D"/>
                </a:solidFill>
                <a:effectLst/>
                <a:latin typeface="Arial" panose="020B0604020202020204" pitchFamily="34" charset="0"/>
              </a:rPr>
              <a:t>Visitors </a:t>
            </a:r>
            <a:r>
              <a:rPr kumimoji="0" lang="en-US" altLang="en-US" sz="1200" b="0" i="0" u="none" strike="noStrike" cap="none" normalizeH="0" baseline="0" dirty="0">
                <a:ln>
                  <a:noFill/>
                </a:ln>
                <a:solidFill>
                  <a:srgbClr val="4D4D4D"/>
                </a:solidFill>
                <a:effectLst/>
                <a:latin typeface="Arial" panose="020B0604020202020204" pitchFamily="34" charset="0"/>
              </a:rPr>
              <a:t>will be asked to sign in and to wear a badge identifying them as a visitor.  Badges must be returned when visitors leave and sign out.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Text Box 3"/>
          <p:cNvSpPr txBox="1">
            <a:spLocks noChangeArrowheads="1"/>
          </p:cNvSpPr>
          <p:nvPr/>
        </p:nvSpPr>
        <p:spPr bwMode="auto">
          <a:xfrm>
            <a:off x="3788054" y="407965"/>
            <a:ext cx="2751138" cy="7015819"/>
          </a:xfrm>
          <a:prstGeom prst="rect">
            <a:avLst/>
          </a:prstGeom>
          <a:solidFill>
            <a:schemeClr val="bg1"/>
          </a:solidFill>
          <a:ln>
            <a:noFill/>
          </a:ln>
          <a:effectLst/>
        </p:spPr>
        <p:txBody>
          <a:bodyPr vert="horz" wrap="square" lIns="45720" tIns="0" rIns="45720" bIns="0" numCol="1" anchor="t" anchorCtr="0" compatLnSpc="1">
            <a:prstTxWarp prst="textNoShape">
              <a:avLst/>
            </a:prstTxWarp>
          </a:bodyPr>
          <a:lstStyle/>
          <a:p>
            <a:pPr marL="0" marR="0" lvl="0" indent="0" algn="ctr" defTabSz="914400" rtl="0" eaLnBrk="0" fontAlgn="base" latinLnBrk="0" hangingPunct="0">
              <a:lnSpc>
                <a:spcPct val="100000"/>
              </a:lnSpc>
              <a:spcBef>
                <a:spcPts val="1200"/>
              </a:spcBef>
              <a:spcAft>
                <a:spcPts val="600"/>
              </a:spcAft>
              <a:buClrTx/>
              <a:buSzTx/>
              <a:buFontTx/>
              <a:buNone/>
              <a:tabLst/>
            </a:pPr>
            <a:r>
              <a:rPr kumimoji="0" lang="en-US" altLang="en-US" sz="1800" b="1" i="0" u="none" strike="noStrike" cap="none" normalizeH="0" baseline="0" dirty="0">
                <a:ln>
                  <a:noFill/>
                </a:ln>
                <a:solidFill>
                  <a:srgbClr val="1C1C1C"/>
                </a:solidFill>
                <a:effectLst/>
                <a:latin typeface="Arial" panose="020B0604020202020204" pitchFamily="34" charset="0"/>
              </a:rPr>
              <a:t>Signs and Symptoms </a:t>
            </a: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r>
              <a:rPr kumimoji="0" lang="en-US" altLang="en-US" sz="1200" b="0" i="0" u="none" strike="noStrike" cap="none" normalizeH="0" baseline="0" dirty="0">
                <a:ln>
                  <a:noFill/>
                </a:ln>
                <a:solidFill>
                  <a:srgbClr val="515151"/>
                </a:solidFill>
                <a:effectLst/>
                <a:latin typeface="Arial" panose="020B0604020202020204" pitchFamily="34" charset="0"/>
              </a:rPr>
              <a:t>Neglect - does the child seem overweight, underweight, regularly unkempt or unfed?</a:t>
            </a: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r>
              <a:rPr kumimoji="0" lang="en-US" altLang="en-US" sz="1200" b="0" i="0" u="none" strike="noStrike" cap="none" normalizeH="0" baseline="0" dirty="0">
                <a:ln>
                  <a:noFill/>
                </a:ln>
                <a:solidFill>
                  <a:srgbClr val="515151"/>
                </a:solidFill>
                <a:effectLst/>
                <a:latin typeface="Arial" panose="020B0604020202020204" pitchFamily="34" charset="0"/>
              </a:rPr>
              <a:t>Sexual Abuse - does the child talk or act in an age-inappropriate way?</a:t>
            </a: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r>
              <a:rPr kumimoji="0" lang="en-US" altLang="en-US" sz="1200" b="0" i="0" u="none" strike="noStrike" cap="none" normalizeH="0" baseline="0" dirty="0">
                <a:ln>
                  <a:noFill/>
                </a:ln>
                <a:solidFill>
                  <a:srgbClr val="515151"/>
                </a:solidFill>
                <a:effectLst/>
                <a:latin typeface="Arial" panose="020B0604020202020204" pitchFamily="34" charset="0"/>
              </a:rPr>
              <a:t>Physical Abuse - does the child talk about violence at home or do they have bruises or injuries?</a:t>
            </a: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r>
              <a:rPr kumimoji="0" lang="en-US" altLang="en-US" sz="1200" b="0" i="0" u="none" strike="noStrike" cap="none" normalizeH="0" baseline="0" dirty="0">
                <a:ln>
                  <a:noFill/>
                </a:ln>
                <a:solidFill>
                  <a:srgbClr val="515151"/>
                </a:solidFill>
                <a:effectLst/>
                <a:latin typeface="Arial" panose="020B0604020202020204" pitchFamily="34" charset="0"/>
              </a:rPr>
              <a:t>Emotional Abuse - does the child describe treatment that could cause emotional harm?</a:t>
            </a: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r>
              <a:rPr kumimoji="0" lang="en-GB" altLang="en-US" sz="1200" b="0" i="0" u="none" strike="noStrike" cap="none" normalizeH="0" baseline="0" dirty="0">
                <a:ln>
                  <a:noFill/>
                </a:ln>
                <a:solidFill>
                  <a:srgbClr val="515151"/>
                </a:solidFill>
                <a:effectLst/>
                <a:latin typeface="Arial" panose="020B0604020202020204" pitchFamily="34" charset="0"/>
              </a:rPr>
              <a:t>Radicalisation - does the child show factors of vulnerability to extremist ideologies associated with supporting terrorism or terrorist groups?</a:t>
            </a: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r>
              <a:rPr kumimoji="0" lang="en-US" altLang="en-US" sz="1200" b="0" i="0" u="none" strike="noStrike" cap="none" normalizeH="0" baseline="0" dirty="0">
                <a:ln>
                  <a:noFill/>
                </a:ln>
                <a:solidFill>
                  <a:srgbClr val="515151"/>
                </a:solidFill>
                <a:effectLst/>
                <a:latin typeface="Arial" panose="020B0604020202020204" pitchFamily="34" charset="0"/>
              </a:rPr>
              <a:t>Extremism - does the child display opposition to the British Values (e.g. democracy, rule of law, individual liberty, mutual respect and tolerance of different faiths and beliefs)?</a:t>
            </a: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r>
              <a:rPr kumimoji="0" lang="en-US" altLang="en-US" sz="1200" b="0" i="0" u="none" strike="noStrike" cap="none" normalizeH="0" baseline="0" dirty="0">
                <a:ln>
                  <a:noFill/>
                </a:ln>
                <a:solidFill>
                  <a:srgbClr val="515151"/>
                </a:solidFill>
                <a:effectLst/>
                <a:latin typeface="Arial" panose="020B0604020202020204" pitchFamily="34" charset="0"/>
              </a:rPr>
              <a:t>Work produced - has the child said, written or drawn something in their work that gives you a cause for concern?</a:t>
            </a: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endParaRPr lang="en-US" altLang="en-US" sz="1200" dirty="0">
              <a:solidFill>
                <a:srgbClr val="515151"/>
              </a:solidFill>
              <a:latin typeface="Arial" panose="020B0604020202020204" pitchFamily="34" charset="0"/>
            </a:endParaRP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endParaRPr kumimoji="0" lang="en-US" altLang="en-US" sz="1200" b="0" i="0" u="none" strike="noStrike" cap="none" normalizeH="0" baseline="0" dirty="0">
              <a:ln>
                <a:noFill/>
              </a:ln>
              <a:solidFill>
                <a:srgbClr val="515151"/>
              </a:solidFill>
              <a:effectLst/>
              <a:latin typeface="Arial" panose="020B0604020202020204" pitchFamily="34" charset="0"/>
            </a:endParaRP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endParaRPr lang="en-US" altLang="en-US" sz="1200" dirty="0">
              <a:solidFill>
                <a:srgbClr val="515151"/>
              </a:solidFill>
              <a:latin typeface="Arial" panose="020B0604020202020204" pitchFamily="34" charset="0"/>
            </a:endParaRP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endParaRPr kumimoji="0" lang="en-US" altLang="en-US" sz="1200" b="0" i="0" u="none" strike="noStrike" cap="none" normalizeH="0" baseline="0" dirty="0">
              <a:ln>
                <a:noFill/>
              </a:ln>
              <a:solidFill>
                <a:srgbClr val="515151"/>
              </a:solidFill>
              <a:effectLst/>
              <a:latin typeface="Arial" panose="020B0604020202020204" pitchFamily="34" charset="0"/>
            </a:endParaRP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endParaRPr lang="en-US" altLang="en-US" sz="1200" dirty="0">
              <a:solidFill>
                <a:srgbClr val="515151"/>
              </a:solidFill>
              <a:latin typeface="Arial" panose="020B0604020202020204" pitchFamily="34" charset="0"/>
            </a:endParaRPr>
          </a:p>
          <a:p>
            <a:pPr marL="0" marR="0" lvl="0" indent="0" algn="l" defTabSz="914400" rtl="0" eaLnBrk="0" fontAlgn="base" latinLnBrk="0" hangingPunct="0">
              <a:lnSpc>
                <a:spcPct val="100000"/>
              </a:lnSpc>
              <a:spcBef>
                <a:spcPct val="0"/>
              </a:spcBef>
              <a:buClrTx/>
              <a:buSzPts val="1000"/>
              <a:buFont typeface="Symbol" panose="05050102010706020507" pitchFamily="18" charset="2"/>
              <a:buChar char="·"/>
              <a:tabLst/>
            </a:pPr>
            <a:endParaRPr kumimoji="0" lang="en-US" altLang="en-US" sz="1200" b="0" i="0" u="none" strike="noStrike" cap="none" normalizeH="0" baseline="0" dirty="0">
              <a:ln>
                <a:noFill/>
              </a:ln>
              <a:solidFill>
                <a:srgbClr val="515151"/>
              </a:solidFill>
              <a:effectLst/>
              <a:latin typeface="Arial" panose="020B0604020202020204" pitchFamily="34" charset="0"/>
            </a:endParaRPr>
          </a:p>
          <a:p>
            <a:pPr marL="0" marR="0" lvl="0" indent="0" algn="l" defTabSz="914400" rtl="0" eaLnBrk="0" fontAlgn="base" latinLnBrk="0" hangingPunct="0">
              <a:lnSpc>
                <a:spcPct val="100000"/>
              </a:lnSpc>
              <a:spcBef>
                <a:spcPct val="0"/>
              </a:spcBef>
              <a:buClrTx/>
              <a:buSzPts val="1000"/>
              <a:tabLst/>
            </a:pPr>
            <a:endParaRPr kumimoji="0" lang="en-US" altLang="en-US" sz="1200" b="0" i="0" u="none" strike="noStrike" cap="none" normalizeH="0" baseline="0" dirty="0">
              <a:ln>
                <a:noFill/>
              </a:ln>
              <a:solidFill>
                <a:srgbClr val="51515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Text Box 5"/>
          <p:cNvSpPr txBox="1">
            <a:spLocks noChangeArrowheads="1"/>
          </p:cNvSpPr>
          <p:nvPr/>
        </p:nvSpPr>
        <p:spPr bwMode="auto">
          <a:xfrm>
            <a:off x="7371308" y="445446"/>
            <a:ext cx="2636838" cy="7015818"/>
          </a:xfrm>
          <a:prstGeom prst="rect">
            <a:avLst/>
          </a:prstGeom>
          <a:solidFill>
            <a:schemeClr val="bg1"/>
          </a:solidFill>
          <a:ln>
            <a:noFill/>
          </a:ln>
          <a:effectLst/>
        </p:spPr>
        <p:txBody>
          <a:bodyPr vert="horz" wrap="square" lIns="45720" tIns="0" rIns="45720" bIns="0" numCol="1" anchor="t" anchorCtr="0" compatLnSpc="1">
            <a:prstTxWarp prst="textNoShape">
              <a:avLst/>
            </a:prstTxWarp>
          </a:bodyPr>
          <a:lstStyle/>
          <a:p>
            <a:pPr marL="0" marR="0" lvl="0" indent="0" algn="ctr" defTabSz="914400" rtl="0" eaLnBrk="0" fontAlgn="base" latinLnBrk="0" hangingPunct="0">
              <a:lnSpc>
                <a:spcPct val="100000"/>
              </a:lnSpc>
              <a:spcBef>
                <a:spcPts val="1200"/>
              </a:spcBef>
              <a:spcAft>
                <a:spcPts val="600"/>
              </a:spcAft>
              <a:buClrTx/>
              <a:buSzTx/>
              <a:buFontTx/>
              <a:buNone/>
              <a:tabLst/>
            </a:pPr>
            <a:r>
              <a:rPr kumimoji="0" lang="en-US" altLang="en-US" sz="1800" b="1" i="0" u="none" strike="noStrike" cap="none" normalizeH="0" baseline="0" dirty="0">
                <a:ln>
                  <a:noFill/>
                </a:ln>
                <a:solidFill>
                  <a:srgbClr val="1C1C1C"/>
                </a:solidFill>
                <a:effectLst/>
                <a:latin typeface="Arial" panose="020B0604020202020204" pitchFamily="34" charset="0"/>
              </a:rPr>
              <a:t>Health and Safety</a:t>
            </a:r>
          </a:p>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dirty="0" err="1">
                <a:ln>
                  <a:noFill/>
                </a:ln>
                <a:solidFill>
                  <a:srgbClr val="515151"/>
                </a:solidFill>
                <a:effectLst/>
                <a:latin typeface="Arial" panose="020B0604020202020204" pitchFamily="34" charset="0"/>
              </a:rPr>
              <a:t>Xxxxxxxxx</a:t>
            </a:r>
            <a:r>
              <a:rPr kumimoji="0" lang="en-US" altLang="en-US" sz="1200" b="0" i="0" u="none" strike="noStrike" cap="none" normalizeH="0" baseline="0" dirty="0">
                <a:ln>
                  <a:noFill/>
                </a:ln>
                <a:solidFill>
                  <a:srgbClr val="515151"/>
                </a:solidFill>
                <a:effectLst/>
                <a:latin typeface="Arial" panose="020B0604020202020204" pitchFamily="34" charset="0"/>
              </a:rPr>
              <a:t> is a safe place for our visitors, pupils and staff.  Everyone has a responsibility to keep the school a safe place for all.  Your actions should maintain a safe environment and your actions should not endanger others in the school, including the students.</a:t>
            </a:r>
          </a:p>
          <a:p>
            <a:pPr marL="0" marR="0" lvl="0" indent="0" algn="ctr" defTabSz="914400" rtl="0" eaLnBrk="0" fontAlgn="base" latinLnBrk="0" hangingPunct="0">
              <a:lnSpc>
                <a:spcPct val="100000"/>
              </a:lnSpc>
              <a:spcBef>
                <a:spcPct val="0"/>
              </a:spcBef>
              <a:spcAft>
                <a:spcPts val="800"/>
              </a:spcAft>
              <a:buClrTx/>
              <a:buSzTx/>
              <a:buFontTx/>
              <a:buNone/>
              <a:tabLst/>
            </a:pPr>
            <a:endParaRPr kumimoji="0" lang="en-US" altLang="en-US" sz="1800" b="1" i="0" u="none" strike="noStrike" cap="none" normalizeH="0" baseline="0" dirty="0">
              <a:ln>
                <a:noFill/>
              </a:ln>
              <a:solidFill>
                <a:srgbClr val="1C1C1C"/>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ts val="800"/>
              </a:spcAft>
              <a:buClrTx/>
              <a:buSzTx/>
              <a:buFontTx/>
              <a:buNone/>
              <a:tabLst/>
            </a:pPr>
            <a:r>
              <a:rPr kumimoji="0" lang="en-US" altLang="en-US" sz="1800" b="1" i="0" u="none" strike="noStrike" cap="none" normalizeH="0" baseline="0" dirty="0">
                <a:ln>
                  <a:noFill/>
                </a:ln>
                <a:solidFill>
                  <a:srgbClr val="1C1C1C"/>
                </a:solidFill>
                <a:effectLst/>
                <a:latin typeface="Arial" panose="020B0604020202020204" pitchFamily="34" charset="0"/>
              </a:rPr>
              <a:t>First Aid</a:t>
            </a:r>
          </a:p>
          <a:p>
            <a:pPr marL="0" marR="0" lvl="0" indent="0" algn="l" defTabSz="914400" rtl="0" eaLnBrk="0" fontAlgn="base" latinLnBrk="0" hangingPunct="0">
              <a:lnSpc>
                <a:spcPct val="100000"/>
              </a:lnSpc>
              <a:spcBef>
                <a:spcPct val="0"/>
              </a:spcBef>
              <a:spcAft>
                <a:spcPts val="800"/>
              </a:spcAft>
              <a:buClrTx/>
              <a:buSzTx/>
              <a:buFontTx/>
              <a:buNone/>
              <a:tabLst/>
            </a:pPr>
            <a:r>
              <a:rPr kumimoji="0" lang="en-US" altLang="en-US" sz="1200" b="0" i="0" u="none" strike="noStrike" cap="none" normalizeH="0" baseline="0" dirty="0">
                <a:ln>
                  <a:noFill/>
                </a:ln>
                <a:solidFill>
                  <a:srgbClr val="515151"/>
                </a:solidFill>
                <a:effectLst/>
                <a:latin typeface="Arial" panose="020B0604020202020204" pitchFamily="34" charset="0"/>
              </a:rPr>
              <a:t>If you come across an accident, a child who appears to need first aid or who asks for help with a medical condition,  please refer immediately to the main school office.  The office staff will then take the appropriate action e.g. offer help from a qualified first aider or contact the emergency services.</a:t>
            </a:r>
          </a:p>
          <a:p>
            <a:pPr marL="0" marR="0" lvl="0" indent="0" algn="l" defTabSz="914400" rtl="0" eaLnBrk="0" fontAlgn="base" latinLnBrk="0" hangingPunct="0">
              <a:lnSpc>
                <a:spcPct val="100000"/>
              </a:lnSpc>
              <a:spcBef>
                <a:spcPct val="0"/>
              </a:spcBef>
              <a:spcAft>
                <a:spcPts val="800"/>
              </a:spcAft>
              <a:buClrTx/>
              <a:buSzTx/>
              <a:buFontTx/>
              <a:buNone/>
              <a:tabLst/>
            </a:pPr>
            <a:endParaRPr lang="en-US" altLang="en-US" sz="1200" dirty="0">
              <a:solidFill>
                <a:srgbClr val="515151"/>
              </a:solidFill>
              <a:latin typeface="Arial" panose="020B0604020202020204" pitchFamily="34" charset="0"/>
            </a:endParaRPr>
          </a:p>
          <a:p>
            <a:pPr marL="0" marR="0" lvl="0" indent="0" algn="l" defTabSz="914400" rtl="0" eaLnBrk="0" fontAlgn="base" latinLnBrk="0" hangingPunct="0">
              <a:lnSpc>
                <a:spcPct val="100000"/>
              </a:lnSpc>
              <a:spcBef>
                <a:spcPct val="0"/>
              </a:spcBef>
              <a:spcAft>
                <a:spcPts val="800"/>
              </a:spcAft>
              <a:buClrTx/>
              <a:buSzTx/>
              <a:buFontTx/>
              <a:buNone/>
              <a:tabLst/>
            </a:pPr>
            <a:endParaRPr kumimoji="0" lang="en-US" altLang="en-US" sz="1200" b="0" i="0" u="none" strike="noStrike" cap="none" normalizeH="0" baseline="0" dirty="0">
              <a:ln>
                <a:noFill/>
              </a:ln>
              <a:solidFill>
                <a:srgbClr val="515151"/>
              </a:solidFill>
              <a:effectLst/>
              <a:latin typeface="Arial" panose="020B0604020202020204" pitchFamily="34" charset="0"/>
            </a:endParaRPr>
          </a:p>
          <a:p>
            <a:pPr lvl="0" algn="ctr" eaLnBrk="0" fontAlgn="base" hangingPunct="0">
              <a:spcBef>
                <a:spcPct val="0"/>
              </a:spcBef>
              <a:spcAft>
                <a:spcPts val="600"/>
              </a:spcAft>
            </a:pPr>
            <a:r>
              <a:rPr lang="en-US" altLang="en-US" b="1" dirty="0">
                <a:solidFill>
                  <a:srgbClr val="1C1C1C"/>
                </a:solidFill>
                <a:latin typeface="Arial" panose="020B0604020202020204" pitchFamily="34" charset="0"/>
              </a:rPr>
              <a:t>Fire Alarm</a:t>
            </a:r>
          </a:p>
          <a:p>
            <a:pPr lvl="0" eaLnBrk="0" fontAlgn="base" hangingPunct="0">
              <a:spcBef>
                <a:spcPct val="0"/>
              </a:spcBef>
              <a:spcAft>
                <a:spcPts val="800"/>
              </a:spcAft>
            </a:pPr>
            <a:r>
              <a:rPr lang="en-US" altLang="en-US" sz="1200" dirty="0">
                <a:solidFill>
                  <a:srgbClr val="515151"/>
                </a:solidFill>
                <a:latin typeface="Arial" panose="020B0604020202020204" pitchFamily="34" charset="0"/>
              </a:rPr>
              <a:t>If the fire alarm sounds (high pitched siren), please leave the building with the person you are visiting and assemble </a:t>
            </a:r>
            <a:r>
              <a:rPr lang="en-US" altLang="en-US" sz="1200" dirty="0" err="1">
                <a:solidFill>
                  <a:srgbClr val="515151"/>
                </a:solidFill>
                <a:latin typeface="Arial" panose="020B0604020202020204" pitchFamily="34" charset="0"/>
              </a:rPr>
              <a:t>xxxxxxxx</a:t>
            </a:r>
            <a:endParaRPr lang="en-US" altLang="en-US" sz="1200" dirty="0">
              <a:solidFill>
                <a:srgbClr val="515151"/>
              </a:solidFill>
              <a:latin typeface="Arial" panose="020B0604020202020204" pitchFamily="34" charset="0"/>
            </a:endParaRPr>
          </a:p>
        </p:txBody>
      </p:sp>
    </p:spTree>
    <p:extLst>
      <p:ext uri="{BB962C8B-B14F-4D97-AF65-F5344CB8AC3E}">
        <p14:creationId xmlns:p14="http://schemas.microsoft.com/office/powerpoint/2010/main" val="2005184843"/>
      </p:ext>
    </p:extLst>
  </p:cSld>
  <p:clrMapOvr>
    <a:masterClrMapping/>
  </p:clrMapOvr>
</p:sld>
</file>

<file path=ppt/theme/theme1.xml><?xml version="1.0" encoding="utf-8"?>
<a:theme xmlns:a="http://schemas.openxmlformats.org/drawingml/2006/main" name="LSHS Visitor leaflet">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SHS Visitor leaflet" id="{21FFC482-A6F9-428E-9723-A769318D4082}" vid="{BE19EFD6-D87E-4D2C-AADC-B6B2E27C875C}"/>
    </a:ext>
  </a:extLst>
</a:theme>
</file>

<file path=ppt/theme/theme2.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Travel Brochure">
      <a:dk1>
        <a:srgbClr val="595959"/>
      </a:dk1>
      <a:lt1>
        <a:sysClr val="window" lastClr="FFFFFF"/>
      </a:lt1>
      <a:dk2>
        <a:srgbClr val="000000"/>
      </a:dk2>
      <a:lt2>
        <a:srgbClr val="F5E7B9"/>
      </a:lt2>
      <a:accent1>
        <a:srgbClr val="B52E29"/>
      </a:accent1>
      <a:accent2>
        <a:srgbClr val="6BADE3"/>
      </a:accent2>
      <a:accent3>
        <a:srgbClr val="F0C456"/>
      </a:accent3>
      <a:accent4>
        <a:srgbClr val="60958D"/>
      </a:accent4>
      <a:accent5>
        <a:srgbClr val="E5554B"/>
      </a:accent5>
      <a:accent6>
        <a:srgbClr val="D5BFA5"/>
      </a:accent6>
      <a:hlink>
        <a:srgbClr val="E6C660"/>
      </a:hlink>
      <a:folHlink>
        <a:srgbClr val="A6A6A6"/>
      </a:folHlink>
    </a:clrScheme>
    <a:fontScheme name="Constantia">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697BCC8-D211-4D53-9AC8-8E6F46FD37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LSHS Visitor leaflet</Template>
  <TotalTime>0</TotalTime>
  <Words>704</Words>
  <Application>Microsoft Office PowerPoint</Application>
  <PresentationFormat>Custom</PresentationFormat>
  <Paragraphs>75</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 Light</vt:lpstr>
      <vt:lpstr>Constantia</vt:lpstr>
      <vt:lpstr>Symbol</vt:lpstr>
      <vt:lpstr>LSHS Visitor leaflet</vt:lpstr>
      <vt:lpstr>Page 1 (outside of leaflet)</vt:lpstr>
      <vt:lpstr>Page 2 (inside of leaflet)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2015-09-07T06:35:47Z</dcterms:created>
  <dcterms:modified xsi:type="dcterms:W3CDTF">2023-02-21T16:32:45Z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TC034618329991</vt:lpwstr>
  </property>
</Properties>
</file>