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5.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6.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7.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8.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83" r:id="rId4"/>
    <p:sldMasterId id="2147483811" r:id="rId5"/>
    <p:sldMasterId id="2147483821" r:id="rId6"/>
    <p:sldMasterId id="2147483835" r:id="rId7"/>
    <p:sldMasterId id="2147483842" r:id="rId8"/>
    <p:sldMasterId id="2147483854" r:id="rId9"/>
    <p:sldMasterId id="2147483866" r:id="rId10"/>
    <p:sldMasterId id="2147483879" r:id="rId11"/>
    <p:sldMasterId id="2147483891" r:id="rId12"/>
  </p:sldMasterIdLst>
  <p:notesMasterIdLst>
    <p:notesMasterId r:id="rId57"/>
  </p:notesMasterIdLst>
  <p:handoutMasterIdLst>
    <p:handoutMasterId r:id="rId58"/>
  </p:handoutMasterIdLst>
  <p:sldIdLst>
    <p:sldId id="317" r:id="rId13"/>
    <p:sldId id="267" r:id="rId14"/>
    <p:sldId id="2456" r:id="rId15"/>
    <p:sldId id="2453" r:id="rId16"/>
    <p:sldId id="2474" r:id="rId17"/>
    <p:sldId id="2461" r:id="rId18"/>
    <p:sldId id="2490" r:id="rId19"/>
    <p:sldId id="2391" r:id="rId20"/>
    <p:sldId id="256" r:id="rId21"/>
    <p:sldId id="2491" r:id="rId22"/>
    <p:sldId id="2496" r:id="rId23"/>
    <p:sldId id="2492" r:id="rId24"/>
    <p:sldId id="2493" r:id="rId25"/>
    <p:sldId id="2494" r:id="rId26"/>
    <p:sldId id="998" r:id="rId27"/>
    <p:sldId id="999" r:id="rId28"/>
    <p:sldId id="1000" r:id="rId29"/>
    <p:sldId id="1001" r:id="rId30"/>
    <p:sldId id="312" r:id="rId31"/>
    <p:sldId id="313" r:id="rId32"/>
    <p:sldId id="314" r:id="rId33"/>
    <p:sldId id="315" r:id="rId34"/>
    <p:sldId id="309" r:id="rId35"/>
    <p:sldId id="300" r:id="rId36"/>
    <p:sldId id="272" r:id="rId37"/>
    <p:sldId id="258" r:id="rId38"/>
    <p:sldId id="2489" r:id="rId39"/>
    <p:sldId id="257" r:id="rId40"/>
    <p:sldId id="259" r:id="rId41"/>
    <p:sldId id="260" r:id="rId42"/>
    <p:sldId id="327" r:id="rId43"/>
    <p:sldId id="2458" r:id="rId44"/>
    <p:sldId id="2497" r:id="rId45"/>
    <p:sldId id="2498" r:id="rId46"/>
    <p:sldId id="2499" r:id="rId47"/>
    <p:sldId id="2476" r:id="rId48"/>
    <p:sldId id="2473" r:id="rId49"/>
    <p:sldId id="2485" r:id="rId50"/>
    <p:sldId id="2486" r:id="rId51"/>
    <p:sldId id="283" r:id="rId52"/>
    <p:sldId id="2463" r:id="rId53"/>
    <p:sldId id="2487" r:id="rId54"/>
    <p:sldId id="2471" r:id="rId55"/>
    <p:sldId id="2434" r:id="rId56"/>
  </p:sldIdLst>
  <p:sldSz cx="12192000" cy="6858000"/>
  <p:notesSz cx="6669088"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riffiths, Katie" initials="GK" lastIdx="1" clrIdx="0">
    <p:extLst>
      <p:ext uri="{19B8F6BF-5375-455C-9EA6-DF929625EA0E}">
        <p15:presenceInfo xmlns:p15="http://schemas.microsoft.com/office/powerpoint/2012/main" userId="S-1-5-21-329068152-884357618-682003330-22278" providerId="AD"/>
      </p:ext>
    </p:extLst>
  </p:cmAuthor>
  <p:cmAuthor id="2" name="Birkin, Tracy" initials="BT" lastIdx="4" clrIdx="1">
    <p:extLst>
      <p:ext uri="{19B8F6BF-5375-455C-9EA6-DF929625EA0E}">
        <p15:presenceInfo xmlns:p15="http://schemas.microsoft.com/office/powerpoint/2012/main" userId="S::tracy.birkin@norfolk.gov.uk::1e9f4052-efeb-487f-a710-09cd8fd745f8" providerId="AD"/>
      </p:ext>
    </p:extLst>
  </p:cmAuthor>
  <p:cmAuthor id="3" name="Waters, Kelly" initials="WK" lastIdx="5" clrIdx="2">
    <p:extLst>
      <p:ext uri="{19B8F6BF-5375-455C-9EA6-DF929625EA0E}">
        <p15:presenceInfo xmlns:p15="http://schemas.microsoft.com/office/powerpoint/2012/main" userId="S::easky@norfolk.gov.uk::5de0eb46-d08d-4cd1-b77e-f56a0c5ad85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66"/>
    <a:srgbClr val="FCD054"/>
    <a:srgbClr val="97BF0D"/>
    <a:srgbClr val="2FB4BB"/>
    <a:srgbClr val="98BF0E"/>
    <a:srgbClr val="E54A93"/>
    <a:srgbClr val="29314C"/>
    <a:srgbClr val="A0CE67"/>
    <a:srgbClr val="56BECF"/>
    <a:srgbClr val="1E2A5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3B4F24B-9069-4521-8994-CA07221E5BB9}" v="97" dt="2024-06-13T08:04:29.060"/>
  </p1510:revLst>
</p1510:revInfo>
</file>

<file path=ppt/tableStyles.xml><?xml version="1.0" encoding="utf-8"?>
<a:tblStyleLst xmlns:a="http://schemas.openxmlformats.org/drawingml/2006/main" def="{93296810-A885-4BE3-A3E7-6D5BEEA58F3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651" autoAdjust="0"/>
    <p:restoredTop sz="69565" autoAdjust="0"/>
  </p:normalViewPr>
  <p:slideViewPr>
    <p:cSldViewPr snapToGrid="0">
      <p:cViewPr varScale="1">
        <p:scale>
          <a:sx n="77" d="100"/>
          <a:sy n="77" d="100"/>
        </p:scale>
        <p:origin x="54" y="84"/>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4818"/>
    </p:cViewPr>
  </p:sorterViewPr>
  <p:notesViewPr>
    <p:cSldViewPr snapToGrid="0">
      <p:cViewPr varScale="1">
        <p:scale>
          <a:sx n="53" d="100"/>
          <a:sy n="53" d="100"/>
        </p:scale>
        <p:origin x="2438" y="17"/>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slide" Target="slides/slide27.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slide" Target="slides/slide30.xml"/><Relationship Id="rId47" Type="http://schemas.openxmlformats.org/officeDocument/2006/relationships/slide" Target="slides/slide35.xml"/><Relationship Id="rId50" Type="http://schemas.openxmlformats.org/officeDocument/2006/relationships/slide" Target="slides/slide38.xml"/><Relationship Id="rId55" Type="http://schemas.openxmlformats.org/officeDocument/2006/relationships/slide" Target="slides/slide43.xml"/><Relationship Id="rId63"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4.xml"/><Relationship Id="rId20" Type="http://schemas.openxmlformats.org/officeDocument/2006/relationships/slide" Target="slides/slide8.xml"/><Relationship Id="rId29" Type="http://schemas.openxmlformats.org/officeDocument/2006/relationships/slide" Target="slides/slide17.xml"/><Relationship Id="rId41" Type="http://schemas.openxmlformats.org/officeDocument/2006/relationships/slide" Target="slides/slide29.xml"/><Relationship Id="rId54" Type="http://schemas.openxmlformats.org/officeDocument/2006/relationships/slide" Target="slides/slide42.xml"/><Relationship Id="rId62"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slide" Target="slides/slide33.xml"/><Relationship Id="rId53" Type="http://schemas.openxmlformats.org/officeDocument/2006/relationships/slide" Target="slides/slide41.xml"/><Relationship Id="rId58" Type="http://schemas.openxmlformats.org/officeDocument/2006/relationships/handoutMaster" Target="handoutMasters/handoutMaster1.xml"/><Relationship Id="rId5" Type="http://schemas.openxmlformats.org/officeDocument/2006/relationships/slideMaster" Target="slideMasters/slideMaster2.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notesMaster" Target="notesMasters/notesMaster1.xml"/><Relationship Id="rId61" Type="http://schemas.openxmlformats.org/officeDocument/2006/relationships/viewProps" Target="viewProps.xml"/><Relationship Id="rId10" Type="http://schemas.openxmlformats.org/officeDocument/2006/relationships/slideMaster" Target="slideMasters/slideMaster7.xml"/><Relationship Id="rId19" Type="http://schemas.openxmlformats.org/officeDocument/2006/relationships/slide" Target="slides/slide7.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presProps" Target="presProps.xml"/><Relationship Id="rId65"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slide" Target="slides/slide36.xml"/><Relationship Id="rId56" Type="http://schemas.openxmlformats.org/officeDocument/2006/relationships/slide" Target="slides/slide44.xml"/><Relationship Id="rId64" Type="http://schemas.microsoft.com/office/2016/11/relationships/changesInfo" Target="changesInfos/changesInfo1.xml"/><Relationship Id="rId8" Type="http://schemas.openxmlformats.org/officeDocument/2006/relationships/slideMaster" Target="slideMasters/slideMaster5.xml"/><Relationship Id="rId51" Type="http://schemas.openxmlformats.org/officeDocument/2006/relationships/slide" Target="slides/slide39.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59" Type="http://schemas.openxmlformats.org/officeDocument/2006/relationships/commentAuthors" Target="commen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tie Griffiths" userId="8052fe13-d8ea-46d2-ae6a-a71c37f0d8fb" providerId="ADAL" clId="{33B4F24B-9069-4521-8994-CA07221E5BB9}"/>
    <pc:docChg chg="undo redo custSel addSld delSld modSld sldOrd">
      <pc:chgData name="Katie Griffiths" userId="8052fe13-d8ea-46d2-ae6a-a71c37f0d8fb" providerId="ADAL" clId="{33B4F24B-9069-4521-8994-CA07221E5BB9}" dt="2024-06-14T08:52:54.973" v="6580" actId="47"/>
      <pc:docMkLst>
        <pc:docMk/>
      </pc:docMkLst>
      <pc:sldChg chg="modSp mod setBg modNotesTx">
        <pc:chgData name="Katie Griffiths" userId="8052fe13-d8ea-46d2-ae6a-a71c37f0d8fb" providerId="ADAL" clId="{33B4F24B-9069-4521-8994-CA07221E5BB9}" dt="2024-06-12T16:55:11.464" v="4574"/>
        <pc:sldMkLst>
          <pc:docMk/>
          <pc:sldMk cId="0" sldId="256"/>
        </pc:sldMkLst>
        <pc:spChg chg="mod">
          <ac:chgData name="Katie Griffiths" userId="8052fe13-d8ea-46d2-ae6a-a71c37f0d8fb" providerId="ADAL" clId="{33B4F24B-9069-4521-8994-CA07221E5BB9}" dt="2024-06-10T14:34:41.983" v="314" actId="20577"/>
          <ac:spMkLst>
            <pc:docMk/>
            <pc:sldMk cId="0" sldId="256"/>
            <ac:spMk id="9" creationId="{509A09A1-7CC4-41CE-AF57-1C612D9ACE7B}"/>
          </ac:spMkLst>
        </pc:spChg>
      </pc:sldChg>
      <pc:sldChg chg="modSp mod">
        <pc:chgData name="Katie Griffiths" userId="8052fe13-d8ea-46d2-ae6a-a71c37f0d8fb" providerId="ADAL" clId="{33B4F24B-9069-4521-8994-CA07221E5BB9}" dt="2024-06-12T14:58:04.351" v="3672" actId="20577"/>
        <pc:sldMkLst>
          <pc:docMk/>
          <pc:sldMk cId="0" sldId="267"/>
        </pc:sldMkLst>
        <pc:graphicFrameChg chg="mod modGraphic">
          <ac:chgData name="Katie Griffiths" userId="8052fe13-d8ea-46d2-ae6a-a71c37f0d8fb" providerId="ADAL" clId="{33B4F24B-9069-4521-8994-CA07221E5BB9}" dt="2024-06-12T14:58:04.351" v="3672" actId="20577"/>
          <ac:graphicFrameMkLst>
            <pc:docMk/>
            <pc:sldMk cId="0" sldId="267"/>
            <ac:graphicFrameMk id="2" creationId="{CFFA062C-2D40-458B-B2C1-BA6EC6C92D00}"/>
          </ac:graphicFrameMkLst>
        </pc:graphicFrameChg>
      </pc:sldChg>
      <pc:sldChg chg="modSp mod ord modNotesTx">
        <pc:chgData name="Katie Griffiths" userId="8052fe13-d8ea-46d2-ae6a-a71c37f0d8fb" providerId="ADAL" clId="{33B4F24B-9069-4521-8994-CA07221E5BB9}" dt="2024-06-12T14:58:41.581" v="3771" actId="20577"/>
        <pc:sldMkLst>
          <pc:docMk/>
          <pc:sldMk cId="0" sldId="272"/>
        </pc:sldMkLst>
        <pc:spChg chg="mod">
          <ac:chgData name="Katie Griffiths" userId="8052fe13-d8ea-46d2-ae6a-a71c37f0d8fb" providerId="ADAL" clId="{33B4F24B-9069-4521-8994-CA07221E5BB9}" dt="2024-06-12T14:58:41.581" v="3771" actId="20577"/>
          <ac:spMkLst>
            <pc:docMk/>
            <pc:sldMk cId="0" sldId="272"/>
            <ac:spMk id="263" creationId="{00000000-0000-0000-0000-000000000000}"/>
          </ac:spMkLst>
        </pc:spChg>
      </pc:sldChg>
      <pc:sldChg chg="addSp delSp modSp del mod">
        <pc:chgData name="Katie Griffiths" userId="8052fe13-d8ea-46d2-ae6a-a71c37f0d8fb" providerId="ADAL" clId="{33B4F24B-9069-4521-8994-CA07221E5BB9}" dt="2024-06-12T10:51:28.135" v="1933" actId="47"/>
        <pc:sldMkLst>
          <pc:docMk/>
          <pc:sldMk cId="868820426" sldId="280"/>
        </pc:sldMkLst>
        <pc:picChg chg="del">
          <ac:chgData name="Katie Griffiths" userId="8052fe13-d8ea-46d2-ae6a-a71c37f0d8fb" providerId="ADAL" clId="{33B4F24B-9069-4521-8994-CA07221E5BB9}" dt="2024-06-12T10:48:36.708" v="1906" actId="478"/>
          <ac:picMkLst>
            <pc:docMk/>
            <pc:sldMk cId="868820426" sldId="280"/>
            <ac:picMk id="3" creationId="{5C366359-9BAA-D15E-672B-FB5F4A5B3E92}"/>
          </ac:picMkLst>
        </pc:picChg>
        <pc:picChg chg="add mod">
          <ac:chgData name="Katie Griffiths" userId="8052fe13-d8ea-46d2-ae6a-a71c37f0d8fb" providerId="ADAL" clId="{33B4F24B-9069-4521-8994-CA07221E5BB9}" dt="2024-06-12T10:48:43.208" v="1908" actId="1076"/>
          <ac:picMkLst>
            <pc:docMk/>
            <pc:sldMk cId="868820426" sldId="280"/>
            <ac:picMk id="4" creationId="{810624EE-1154-13B5-CEE6-7390876F95FD}"/>
          </ac:picMkLst>
        </pc:picChg>
      </pc:sldChg>
      <pc:sldChg chg="addSp delSp modSp del mod">
        <pc:chgData name="Katie Griffiths" userId="8052fe13-d8ea-46d2-ae6a-a71c37f0d8fb" providerId="ADAL" clId="{33B4F24B-9069-4521-8994-CA07221E5BB9}" dt="2024-06-12T10:52:07.074" v="1938" actId="47"/>
        <pc:sldMkLst>
          <pc:docMk/>
          <pc:sldMk cId="3951363016" sldId="282"/>
        </pc:sldMkLst>
        <pc:picChg chg="del">
          <ac:chgData name="Katie Griffiths" userId="8052fe13-d8ea-46d2-ae6a-a71c37f0d8fb" providerId="ADAL" clId="{33B4F24B-9069-4521-8994-CA07221E5BB9}" dt="2024-06-12T10:48:46.663" v="1909" actId="478"/>
          <ac:picMkLst>
            <pc:docMk/>
            <pc:sldMk cId="3951363016" sldId="282"/>
            <ac:picMk id="3" creationId="{01D6C782-8871-377C-9C30-48EA2BBFD04E}"/>
          </ac:picMkLst>
        </pc:picChg>
        <pc:picChg chg="add mod">
          <ac:chgData name="Katie Griffiths" userId="8052fe13-d8ea-46d2-ae6a-a71c37f0d8fb" providerId="ADAL" clId="{33B4F24B-9069-4521-8994-CA07221E5BB9}" dt="2024-06-12T10:48:56.150" v="1912" actId="1076"/>
          <ac:picMkLst>
            <pc:docMk/>
            <pc:sldMk cId="3951363016" sldId="282"/>
            <ac:picMk id="4" creationId="{C6F178BE-51FE-3485-C800-BCC58E8332FE}"/>
          </ac:picMkLst>
        </pc:picChg>
      </pc:sldChg>
      <pc:sldChg chg="delSp modSp mod ord">
        <pc:chgData name="Katie Griffiths" userId="8052fe13-d8ea-46d2-ae6a-a71c37f0d8fb" providerId="ADAL" clId="{33B4F24B-9069-4521-8994-CA07221E5BB9}" dt="2024-06-12T11:33:26.394" v="2362"/>
        <pc:sldMkLst>
          <pc:docMk/>
          <pc:sldMk cId="2438461114" sldId="283"/>
        </pc:sldMkLst>
        <pc:spChg chg="mod">
          <ac:chgData name="Katie Griffiths" userId="8052fe13-d8ea-46d2-ae6a-a71c37f0d8fb" providerId="ADAL" clId="{33B4F24B-9069-4521-8994-CA07221E5BB9}" dt="2024-06-12T11:22:52.879" v="2336" actId="2711"/>
          <ac:spMkLst>
            <pc:docMk/>
            <pc:sldMk cId="2438461114" sldId="283"/>
            <ac:spMk id="4" creationId="{08DB8BBA-882B-A179-B140-54D32712B06D}"/>
          </ac:spMkLst>
        </pc:spChg>
        <pc:spChg chg="mod">
          <ac:chgData name="Katie Griffiths" userId="8052fe13-d8ea-46d2-ae6a-a71c37f0d8fb" providerId="ADAL" clId="{33B4F24B-9069-4521-8994-CA07221E5BB9}" dt="2024-06-12T11:22:34.881" v="2334" actId="2711"/>
          <ac:spMkLst>
            <pc:docMk/>
            <pc:sldMk cId="2438461114" sldId="283"/>
            <ac:spMk id="6" creationId="{A0DE2C8C-252A-6421-14F1-02BF41B5D089}"/>
          </ac:spMkLst>
        </pc:spChg>
        <pc:spChg chg="mod">
          <ac:chgData name="Katie Griffiths" userId="8052fe13-d8ea-46d2-ae6a-a71c37f0d8fb" providerId="ADAL" clId="{33B4F24B-9069-4521-8994-CA07221E5BB9}" dt="2024-06-12T11:23:02.164" v="2337" actId="2711"/>
          <ac:spMkLst>
            <pc:docMk/>
            <pc:sldMk cId="2438461114" sldId="283"/>
            <ac:spMk id="7" creationId="{4E5970DD-CF61-0682-3743-E1FF98CF4771}"/>
          </ac:spMkLst>
        </pc:spChg>
        <pc:spChg chg="mod">
          <ac:chgData name="Katie Griffiths" userId="8052fe13-d8ea-46d2-ae6a-a71c37f0d8fb" providerId="ADAL" clId="{33B4F24B-9069-4521-8994-CA07221E5BB9}" dt="2024-06-12T11:22:46.302" v="2335" actId="2711"/>
          <ac:spMkLst>
            <pc:docMk/>
            <pc:sldMk cId="2438461114" sldId="283"/>
            <ac:spMk id="8" creationId="{7EB5A10F-7C33-1007-55CE-5CCA312E0917}"/>
          </ac:spMkLst>
        </pc:spChg>
        <pc:spChg chg="mod">
          <ac:chgData name="Katie Griffiths" userId="8052fe13-d8ea-46d2-ae6a-a71c37f0d8fb" providerId="ADAL" clId="{33B4F24B-9069-4521-8994-CA07221E5BB9}" dt="2024-06-12T11:22:11.166" v="2328" actId="207"/>
          <ac:spMkLst>
            <pc:docMk/>
            <pc:sldMk cId="2438461114" sldId="283"/>
            <ac:spMk id="5125" creationId="{0DBE17B8-2477-196F-C90E-2B884C7FE4ED}"/>
          </ac:spMkLst>
        </pc:spChg>
        <pc:spChg chg="mod">
          <ac:chgData name="Katie Griffiths" userId="8052fe13-d8ea-46d2-ae6a-a71c37f0d8fb" providerId="ADAL" clId="{33B4F24B-9069-4521-8994-CA07221E5BB9}" dt="2024-06-12T11:22:26.998" v="2333" actId="2711"/>
          <ac:spMkLst>
            <pc:docMk/>
            <pc:sldMk cId="2438461114" sldId="283"/>
            <ac:spMk id="5127" creationId="{BE94941B-C994-A974-7DF3-92F89EEB7160}"/>
          </ac:spMkLst>
        </pc:spChg>
        <pc:spChg chg="mod">
          <ac:chgData name="Katie Griffiths" userId="8052fe13-d8ea-46d2-ae6a-a71c37f0d8fb" providerId="ADAL" clId="{33B4F24B-9069-4521-8994-CA07221E5BB9}" dt="2024-06-12T11:22:19.108" v="2330" actId="207"/>
          <ac:spMkLst>
            <pc:docMk/>
            <pc:sldMk cId="2438461114" sldId="283"/>
            <ac:spMk id="5130" creationId="{3D6B13B3-0A4E-EEAB-CD5A-40ABBEA991EE}"/>
          </ac:spMkLst>
        </pc:spChg>
        <pc:picChg chg="del">
          <ac:chgData name="Katie Griffiths" userId="8052fe13-d8ea-46d2-ae6a-a71c37f0d8fb" providerId="ADAL" clId="{33B4F24B-9069-4521-8994-CA07221E5BB9}" dt="2024-06-12T10:48:49.423" v="1910" actId="478"/>
          <ac:picMkLst>
            <pc:docMk/>
            <pc:sldMk cId="2438461114" sldId="283"/>
            <ac:picMk id="2" creationId="{1910C2EE-DE35-6B1C-DAFD-F75628F68CE6}"/>
          </ac:picMkLst>
        </pc:picChg>
      </pc:sldChg>
      <pc:sldChg chg="del">
        <pc:chgData name="Katie Griffiths" userId="8052fe13-d8ea-46d2-ae6a-a71c37f0d8fb" providerId="ADAL" clId="{33B4F24B-9069-4521-8994-CA07221E5BB9}" dt="2024-06-04T13:24:23.521" v="8" actId="47"/>
        <pc:sldMkLst>
          <pc:docMk/>
          <pc:sldMk cId="2034299068" sldId="290"/>
        </pc:sldMkLst>
      </pc:sldChg>
      <pc:sldChg chg="del">
        <pc:chgData name="Katie Griffiths" userId="8052fe13-d8ea-46d2-ae6a-a71c37f0d8fb" providerId="ADAL" clId="{33B4F24B-9069-4521-8994-CA07221E5BB9}" dt="2024-06-04T13:24:21.852" v="5" actId="47"/>
        <pc:sldMkLst>
          <pc:docMk/>
          <pc:sldMk cId="3040710422" sldId="291"/>
        </pc:sldMkLst>
      </pc:sldChg>
      <pc:sldChg chg="del">
        <pc:chgData name="Katie Griffiths" userId="8052fe13-d8ea-46d2-ae6a-a71c37f0d8fb" providerId="ADAL" clId="{33B4F24B-9069-4521-8994-CA07221E5BB9}" dt="2024-06-04T13:24:22.919" v="7" actId="47"/>
        <pc:sldMkLst>
          <pc:docMk/>
          <pc:sldMk cId="3386684973" sldId="292"/>
        </pc:sldMkLst>
      </pc:sldChg>
      <pc:sldChg chg="del">
        <pc:chgData name="Katie Griffiths" userId="8052fe13-d8ea-46d2-ae6a-a71c37f0d8fb" providerId="ADAL" clId="{33B4F24B-9069-4521-8994-CA07221E5BB9}" dt="2024-06-04T13:24:24.552" v="10" actId="47"/>
        <pc:sldMkLst>
          <pc:docMk/>
          <pc:sldMk cId="3678661925" sldId="293"/>
        </pc:sldMkLst>
      </pc:sldChg>
      <pc:sldChg chg="del">
        <pc:chgData name="Katie Griffiths" userId="8052fe13-d8ea-46d2-ae6a-a71c37f0d8fb" providerId="ADAL" clId="{33B4F24B-9069-4521-8994-CA07221E5BB9}" dt="2024-06-04T13:24:26.027" v="13" actId="47"/>
        <pc:sldMkLst>
          <pc:docMk/>
          <pc:sldMk cId="3412184310" sldId="295"/>
        </pc:sldMkLst>
      </pc:sldChg>
      <pc:sldChg chg="del">
        <pc:chgData name="Katie Griffiths" userId="8052fe13-d8ea-46d2-ae6a-a71c37f0d8fb" providerId="ADAL" clId="{33B4F24B-9069-4521-8994-CA07221E5BB9}" dt="2024-06-04T13:24:26.530" v="14" actId="47"/>
        <pc:sldMkLst>
          <pc:docMk/>
          <pc:sldMk cId="327896201" sldId="296"/>
        </pc:sldMkLst>
      </pc:sldChg>
      <pc:sldChg chg="del">
        <pc:chgData name="Katie Griffiths" userId="8052fe13-d8ea-46d2-ae6a-a71c37f0d8fb" providerId="ADAL" clId="{33B4F24B-9069-4521-8994-CA07221E5BB9}" dt="2024-06-04T13:24:24.020" v="9" actId="47"/>
        <pc:sldMkLst>
          <pc:docMk/>
          <pc:sldMk cId="3249303873" sldId="298"/>
        </pc:sldMkLst>
      </pc:sldChg>
      <pc:sldChg chg="addSp modSp del mod">
        <pc:chgData name="Katie Griffiths" userId="8052fe13-d8ea-46d2-ae6a-a71c37f0d8fb" providerId="ADAL" clId="{33B4F24B-9069-4521-8994-CA07221E5BB9}" dt="2024-06-12T11:20:36.684" v="2313" actId="1076"/>
        <pc:sldMkLst>
          <pc:docMk/>
          <pc:sldMk cId="4022699386" sldId="300"/>
        </pc:sldMkLst>
        <pc:picChg chg="mod">
          <ac:chgData name="Katie Griffiths" userId="8052fe13-d8ea-46d2-ae6a-a71c37f0d8fb" providerId="ADAL" clId="{33B4F24B-9069-4521-8994-CA07221E5BB9}" dt="2024-06-12T11:20:03.183" v="2306" actId="1076"/>
          <ac:picMkLst>
            <pc:docMk/>
            <pc:sldMk cId="4022699386" sldId="300"/>
            <ac:picMk id="3" creationId="{C5F2B9D8-5316-F265-3DBA-B2FFBB4EC731}"/>
          </ac:picMkLst>
        </pc:picChg>
        <pc:picChg chg="add mod ord">
          <ac:chgData name="Katie Griffiths" userId="8052fe13-d8ea-46d2-ae6a-a71c37f0d8fb" providerId="ADAL" clId="{33B4F24B-9069-4521-8994-CA07221E5BB9}" dt="2024-06-12T11:20:36.684" v="2313" actId="1076"/>
          <ac:picMkLst>
            <pc:docMk/>
            <pc:sldMk cId="4022699386" sldId="300"/>
            <ac:picMk id="5" creationId="{7994AB2A-1A46-AB3F-0565-4A38143CB8F7}"/>
          </ac:picMkLst>
        </pc:picChg>
      </pc:sldChg>
      <pc:sldChg chg="del">
        <pc:chgData name="Katie Griffiths" userId="8052fe13-d8ea-46d2-ae6a-a71c37f0d8fb" providerId="ADAL" clId="{33B4F24B-9069-4521-8994-CA07221E5BB9}" dt="2024-06-04T13:24:19.849" v="3" actId="47"/>
        <pc:sldMkLst>
          <pc:docMk/>
          <pc:sldMk cId="276571961" sldId="306"/>
        </pc:sldMkLst>
      </pc:sldChg>
      <pc:sldChg chg="del">
        <pc:chgData name="Katie Griffiths" userId="8052fe13-d8ea-46d2-ae6a-a71c37f0d8fb" providerId="ADAL" clId="{33B4F24B-9069-4521-8994-CA07221E5BB9}" dt="2024-06-12T11:15:32.855" v="2259" actId="47"/>
        <pc:sldMkLst>
          <pc:docMk/>
          <pc:sldMk cId="24537909" sldId="307"/>
        </pc:sldMkLst>
      </pc:sldChg>
      <pc:sldChg chg="del">
        <pc:chgData name="Katie Griffiths" userId="8052fe13-d8ea-46d2-ae6a-a71c37f0d8fb" providerId="ADAL" clId="{33B4F24B-9069-4521-8994-CA07221E5BB9}" dt="2024-06-04T13:24:27.395" v="15" actId="47"/>
        <pc:sldMkLst>
          <pc:docMk/>
          <pc:sldMk cId="2491832335" sldId="308"/>
        </pc:sldMkLst>
      </pc:sldChg>
      <pc:sldChg chg="addSp delSp modSp del mod modClrScheme chgLayout">
        <pc:chgData name="Katie Griffiths" userId="8052fe13-d8ea-46d2-ae6a-a71c37f0d8fb" providerId="ADAL" clId="{33B4F24B-9069-4521-8994-CA07221E5BB9}" dt="2024-06-10T15:33:32.314" v="480" actId="1076"/>
        <pc:sldMkLst>
          <pc:docMk/>
          <pc:sldMk cId="870357250" sldId="309"/>
        </pc:sldMkLst>
        <pc:spChg chg="add del mod">
          <ac:chgData name="Katie Griffiths" userId="8052fe13-d8ea-46d2-ae6a-a71c37f0d8fb" providerId="ADAL" clId="{33B4F24B-9069-4521-8994-CA07221E5BB9}" dt="2024-06-10T15:30:50.840" v="440" actId="478"/>
          <ac:spMkLst>
            <pc:docMk/>
            <pc:sldMk cId="870357250" sldId="309"/>
            <ac:spMk id="2" creationId="{A774CB0A-37BC-1049-DB29-167E4A2C1681}"/>
          </ac:spMkLst>
        </pc:spChg>
        <pc:spChg chg="del mod">
          <ac:chgData name="Katie Griffiths" userId="8052fe13-d8ea-46d2-ae6a-a71c37f0d8fb" providerId="ADAL" clId="{33B4F24B-9069-4521-8994-CA07221E5BB9}" dt="2024-06-10T15:15:30.605" v="401" actId="478"/>
          <ac:spMkLst>
            <pc:docMk/>
            <pc:sldMk cId="870357250" sldId="309"/>
            <ac:spMk id="3" creationId="{F083E878-B72D-CA89-8AA0-86FC7A851EA9}"/>
          </ac:spMkLst>
        </pc:spChg>
        <pc:spChg chg="del">
          <ac:chgData name="Katie Griffiths" userId="8052fe13-d8ea-46d2-ae6a-a71c37f0d8fb" providerId="ADAL" clId="{33B4F24B-9069-4521-8994-CA07221E5BB9}" dt="2024-06-10T15:15:35.730" v="403" actId="478"/>
          <ac:spMkLst>
            <pc:docMk/>
            <pc:sldMk cId="870357250" sldId="309"/>
            <ac:spMk id="4" creationId="{2BFC59AA-BD1B-01FD-27AD-E05DACF242B0}"/>
          </ac:spMkLst>
        </pc:spChg>
        <pc:spChg chg="add del mod">
          <ac:chgData name="Katie Griffiths" userId="8052fe13-d8ea-46d2-ae6a-a71c37f0d8fb" providerId="ADAL" clId="{33B4F24B-9069-4521-8994-CA07221E5BB9}" dt="2024-06-10T15:30:56.647" v="443" actId="478"/>
          <ac:spMkLst>
            <pc:docMk/>
            <pc:sldMk cId="870357250" sldId="309"/>
            <ac:spMk id="5" creationId="{4D5ACC5B-6781-AA51-1E2F-CE49A13B012D}"/>
          </ac:spMkLst>
        </pc:spChg>
        <pc:spChg chg="add del mod">
          <ac:chgData name="Katie Griffiths" userId="8052fe13-d8ea-46d2-ae6a-a71c37f0d8fb" providerId="ADAL" clId="{33B4F24B-9069-4521-8994-CA07221E5BB9}" dt="2024-06-10T15:30:55.783" v="442" actId="478"/>
          <ac:spMkLst>
            <pc:docMk/>
            <pc:sldMk cId="870357250" sldId="309"/>
            <ac:spMk id="6" creationId="{641A0AE3-D7DF-11EC-68B6-7AF60BC8A642}"/>
          </ac:spMkLst>
        </pc:spChg>
        <pc:spChg chg="add del mod">
          <ac:chgData name="Katie Griffiths" userId="8052fe13-d8ea-46d2-ae6a-a71c37f0d8fb" providerId="ADAL" clId="{33B4F24B-9069-4521-8994-CA07221E5BB9}" dt="2024-06-10T15:30:49.335" v="439" actId="478"/>
          <ac:spMkLst>
            <pc:docMk/>
            <pc:sldMk cId="870357250" sldId="309"/>
            <ac:spMk id="8" creationId="{D83E9AA1-4B71-DC5B-57FE-14F4D054017E}"/>
          </ac:spMkLst>
        </pc:spChg>
        <pc:spChg chg="add del mod">
          <ac:chgData name="Katie Griffiths" userId="8052fe13-d8ea-46d2-ae6a-a71c37f0d8fb" providerId="ADAL" clId="{33B4F24B-9069-4521-8994-CA07221E5BB9}" dt="2024-06-10T15:15:32.232" v="402" actId="478"/>
          <ac:spMkLst>
            <pc:docMk/>
            <pc:sldMk cId="870357250" sldId="309"/>
            <ac:spMk id="10" creationId="{A0AFC61D-7121-458C-A850-F4409B8884D9}"/>
          </ac:spMkLst>
        </pc:spChg>
        <pc:spChg chg="add del mod">
          <ac:chgData name="Katie Griffiths" userId="8052fe13-d8ea-46d2-ae6a-a71c37f0d8fb" providerId="ADAL" clId="{33B4F24B-9069-4521-8994-CA07221E5BB9}" dt="2024-06-10T15:31:56.307" v="453" actId="478"/>
          <ac:spMkLst>
            <pc:docMk/>
            <pc:sldMk cId="870357250" sldId="309"/>
            <ac:spMk id="17" creationId="{FCD72589-3337-91A6-0A27-326B883D36EA}"/>
          </ac:spMkLst>
        </pc:spChg>
        <pc:spChg chg="add mod">
          <ac:chgData name="Katie Griffiths" userId="8052fe13-d8ea-46d2-ae6a-a71c37f0d8fb" providerId="ADAL" clId="{33B4F24B-9069-4521-8994-CA07221E5BB9}" dt="2024-06-10T15:33:15.931" v="478" actId="1076"/>
          <ac:spMkLst>
            <pc:docMk/>
            <pc:sldMk cId="870357250" sldId="309"/>
            <ac:spMk id="19" creationId="{845953AD-A3A2-0F65-8EFF-7E74B94EA5EB}"/>
          </ac:spMkLst>
        </pc:spChg>
        <pc:picChg chg="del mod">
          <ac:chgData name="Katie Griffiths" userId="8052fe13-d8ea-46d2-ae6a-a71c37f0d8fb" providerId="ADAL" clId="{33B4F24B-9069-4521-8994-CA07221E5BB9}" dt="2024-06-10T15:30:41.938" v="438" actId="478"/>
          <ac:picMkLst>
            <pc:docMk/>
            <pc:sldMk cId="870357250" sldId="309"/>
            <ac:picMk id="7" creationId="{215638F3-8C3D-0F5A-E34B-DD9F1B41FE97}"/>
          </ac:picMkLst>
        </pc:picChg>
        <pc:picChg chg="add mod">
          <ac:chgData name="Katie Griffiths" userId="8052fe13-d8ea-46d2-ae6a-a71c37f0d8fb" providerId="ADAL" clId="{33B4F24B-9069-4521-8994-CA07221E5BB9}" dt="2024-06-10T15:33:32.314" v="480" actId="1076"/>
          <ac:picMkLst>
            <pc:docMk/>
            <pc:sldMk cId="870357250" sldId="309"/>
            <ac:picMk id="12" creationId="{D749CCF8-EB7D-63FD-EFA4-2D7FCF5A5E69}"/>
          </ac:picMkLst>
        </pc:picChg>
      </pc:sldChg>
      <pc:sldChg chg="del">
        <pc:chgData name="Katie Griffiths" userId="8052fe13-d8ea-46d2-ae6a-a71c37f0d8fb" providerId="ADAL" clId="{33B4F24B-9069-4521-8994-CA07221E5BB9}" dt="2024-06-04T13:24:25.022" v="11" actId="47"/>
        <pc:sldMkLst>
          <pc:docMk/>
          <pc:sldMk cId="1485514948" sldId="310"/>
        </pc:sldMkLst>
      </pc:sldChg>
      <pc:sldChg chg="del">
        <pc:chgData name="Katie Griffiths" userId="8052fe13-d8ea-46d2-ae6a-a71c37f0d8fb" providerId="ADAL" clId="{33B4F24B-9069-4521-8994-CA07221E5BB9}" dt="2024-06-04T13:24:25.516" v="12" actId="47"/>
        <pc:sldMkLst>
          <pc:docMk/>
          <pc:sldMk cId="2463310668" sldId="311"/>
        </pc:sldMkLst>
      </pc:sldChg>
      <pc:sldChg chg="addSp delSp modSp del mod">
        <pc:chgData name="Katie Griffiths" userId="8052fe13-d8ea-46d2-ae6a-a71c37f0d8fb" providerId="ADAL" clId="{33B4F24B-9069-4521-8994-CA07221E5BB9}" dt="2024-06-12T10:50:51.620" v="1928" actId="47"/>
        <pc:sldMkLst>
          <pc:docMk/>
          <pc:sldMk cId="1012531005" sldId="987"/>
        </pc:sldMkLst>
        <pc:picChg chg="del">
          <ac:chgData name="Katie Griffiths" userId="8052fe13-d8ea-46d2-ae6a-a71c37f0d8fb" providerId="ADAL" clId="{33B4F24B-9069-4521-8994-CA07221E5BB9}" dt="2024-06-12T10:48:13.493" v="1903" actId="478"/>
          <ac:picMkLst>
            <pc:docMk/>
            <pc:sldMk cId="1012531005" sldId="987"/>
            <ac:picMk id="4" creationId="{76116FD2-0870-524F-1146-3634B8BD55A8}"/>
          </ac:picMkLst>
        </pc:picChg>
        <pc:picChg chg="add mod">
          <ac:chgData name="Katie Griffiths" userId="8052fe13-d8ea-46d2-ae6a-a71c37f0d8fb" providerId="ADAL" clId="{33B4F24B-9069-4521-8994-CA07221E5BB9}" dt="2024-06-12T10:48:31.784" v="1905" actId="1076"/>
          <ac:picMkLst>
            <pc:docMk/>
            <pc:sldMk cId="1012531005" sldId="987"/>
            <ac:picMk id="5" creationId="{07F3530A-BE81-69F8-AE15-31EB70242BE3}"/>
          </ac:picMkLst>
        </pc:picChg>
      </pc:sldChg>
      <pc:sldChg chg="addSp delSp modSp mod">
        <pc:chgData name="Katie Griffiths" userId="8052fe13-d8ea-46d2-ae6a-a71c37f0d8fb" providerId="ADAL" clId="{33B4F24B-9069-4521-8994-CA07221E5BB9}" dt="2024-06-12T11:18:45.242" v="2303" actId="1076"/>
        <pc:sldMkLst>
          <pc:docMk/>
          <pc:sldMk cId="505060041" sldId="998"/>
        </pc:sldMkLst>
        <pc:spChg chg="mod">
          <ac:chgData name="Katie Griffiths" userId="8052fe13-d8ea-46d2-ae6a-a71c37f0d8fb" providerId="ADAL" clId="{33B4F24B-9069-4521-8994-CA07221E5BB9}" dt="2024-06-12T11:16:22.646" v="2270" actId="1076"/>
          <ac:spMkLst>
            <pc:docMk/>
            <pc:sldMk cId="505060041" sldId="998"/>
            <ac:spMk id="2" creationId="{45A2170C-D5D2-1171-B1E5-2531FDF1B790}"/>
          </ac:spMkLst>
        </pc:spChg>
        <pc:spChg chg="mod">
          <ac:chgData name="Katie Griffiths" userId="8052fe13-d8ea-46d2-ae6a-a71c37f0d8fb" providerId="ADAL" clId="{33B4F24B-9069-4521-8994-CA07221E5BB9}" dt="2024-06-12T11:14:43.788" v="2249" actId="207"/>
          <ac:spMkLst>
            <pc:docMk/>
            <pc:sldMk cId="505060041" sldId="998"/>
            <ac:spMk id="5" creationId="{4911DD36-FC41-E5E0-0EAA-8C2A6782FFBA}"/>
          </ac:spMkLst>
        </pc:spChg>
        <pc:spChg chg="mod">
          <ac:chgData name="Katie Griffiths" userId="8052fe13-d8ea-46d2-ae6a-a71c37f0d8fb" providerId="ADAL" clId="{33B4F24B-9069-4521-8994-CA07221E5BB9}" dt="2024-06-12T11:14:26.129" v="2245" actId="207"/>
          <ac:spMkLst>
            <pc:docMk/>
            <pc:sldMk cId="505060041" sldId="998"/>
            <ac:spMk id="6" creationId="{D5D152A4-8041-7366-C5C1-03D62AD655A3}"/>
          </ac:spMkLst>
        </pc:spChg>
        <pc:spChg chg="mod">
          <ac:chgData name="Katie Griffiths" userId="8052fe13-d8ea-46d2-ae6a-a71c37f0d8fb" providerId="ADAL" clId="{33B4F24B-9069-4521-8994-CA07221E5BB9}" dt="2024-06-12T11:14:30.821" v="2246" actId="207"/>
          <ac:spMkLst>
            <pc:docMk/>
            <pc:sldMk cId="505060041" sldId="998"/>
            <ac:spMk id="7" creationId="{1B59D376-0E99-7FA9-DBA0-46ACA7FF4003}"/>
          </ac:spMkLst>
        </pc:spChg>
        <pc:spChg chg="mod">
          <ac:chgData name="Katie Griffiths" userId="8052fe13-d8ea-46d2-ae6a-a71c37f0d8fb" providerId="ADAL" clId="{33B4F24B-9069-4521-8994-CA07221E5BB9}" dt="2024-06-12T11:14:35.616" v="2247" actId="207"/>
          <ac:spMkLst>
            <pc:docMk/>
            <pc:sldMk cId="505060041" sldId="998"/>
            <ac:spMk id="8" creationId="{0859F743-039E-49E0-D359-E49CB079CE9B}"/>
          </ac:spMkLst>
        </pc:spChg>
        <pc:spChg chg="mod">
          <ac:chgData name="Katie Griffiths" userId="8052fe13-d8ea-46d2-ae6a-a71c37f0d8fb" providerId="ADAL" clId="{33B4F24B-9069-4521-8994-CA07221E5BB9}" dt="2024-06-12T11:14:40.245" v="2248" actId="207"/>
          <ac:spMkLst>
            <pc:docMk/>
            <pc:sldMk cId="505060041" sldId="998"/>
            <ac:spMk id="9" creationId="{3549DE69-80E8-1918-0ABC-6FB3A47215BF}"/>
          </ac:spMkLst>
        </pc:spChg>
        <pc:picChg chg="add mod">
          <ac:chgData name="Katie Griffiths" userId="8052fe13-d8ea-46d2-ae6a-a71c37f0d8fb" providerId="ADAL" clId="{33B4F24B-9069-4521-8994-CA07221E5BB9}" dt="2024-06-12T11:17:11.548" v="2278" actId="1076"/>
          <ac:picMkLst>
            <pc:docMk/>
            <pc:sldMk cId="505060041" sldId="998"/>
            <ac:picMk id="4" creationId="{1FB34025-E7D2-BDE0-DA05-49FB0144AA57}"/>
          </ac:picMkLst>
        </pc:picChg>
        <pc:picChg chg="add mod ord">
          <ac:chgData name="Katie Griffiths" userId="8052fe13-d8ea-46d2-ae6a-a71c37f0d8fb" providerId="ADAL" clId="{33B4F24B-9069-4521-8994-CA07221E5BB9}" dt="2024-06-12T11:18:45.242" v="2303" actId="1076"/>
          <ac:picMkLst>
            <pc:docMk/>
            <pc:sldMk cId="505060041" sldId="998"/>
            <ac:picMk id="10" creationId="{1625FBC1-D0F3-AA66-4A0A-90821FEEC1AD}"/>
          </ac:picMkLst>
        </pc:picChg>
        <pc:picChg chg="del">
          <ac:chgData name="Katie Griffiths" userId="8052fe13-d8ea-46d2-ae6a-a71c37f0d8fb" providerId="ADAL" clId="{33B4F24B-9069-4521-8994-CA07221E5BB9}" dt="2024-06-12T11:14:15.258" v="2244" actId="478"/>
          <ac:picMkLst>
            <pc:docMk/>
            <pc:sldMk cId="505060041" sldId="998"/>
            <ac:picMk id="14" creationId="{82B0D607-EE2B-617B-E29D-EC7D80D20E53}"/>
          </ac:picMkLst>
        </pc:picChg>
      </pc:sldChg>
      <pc:sldChg chg="addSp delSp modSp mod">
        <pc:chgData name="Katie Griffiths" userId="8052fe13-d8ea-46d2-ae6a-a71c37f0d8fb" providerId="ADAL" clId="{33B4F24B-9069-4521-8994-CA07221E5BB9}" dt="2024-06-12T11:17:35.445" v="2283" actId="1076"/>
        <pc:sldMkLst>
          <pc:docMk/>
          <pc:sldMk cId="3704823012" sldId="999"/>
        </pc:sldMkLst>
        <pc:spChg chg="mod">
          <ac:chgData name="Katie Griffiths" userId="8052fe13-d8ea-46d2-ae6a-a71c37f0d8fb" providerId="ADAL" clId="{33B4F24B-9069-4521-8994-CA07221E5BB9}" dt="2024-06-12T11:16:17.934" v="2269" actId="1076"/>
          <ac:spMkLst>
            <pc:docMk/>
            <pc:sldMk cId="3704823012" sldId="999"/>
            <ac:spMk id="2" creationId="{45A2170C-D5D2-1171-B1E5-2531FDF1B790}"/>
          </ac:spMkLst>
        </pc:spChg>
        <pc:spChg chg="mod">
          <ac:chgData name="Katie Griffiths" userId="8052fe13-d8ea-46d2-ae6a-a71c37f0d8fb" providerId="ADAL" clId="{33B4F24B-9069-4521-8994-CA07221E5BB9}" dt="2024-06-12T11:15:03.137" v="2252" actId="207"/>
          <ac:spMkLst>
            <pc:docMk/>
            <pc:sldMk cId="3704823012" sldId="999"/>
            <ac:spMk id="8" creationId="{18149736-771C-86C4-2CC2-4B13449A0221}"/>
          </ac:spMkLst>
        </pc:spChg>
        <pc:spChg chg="mod">
          <ac:chgData name="Katie Griffiths" userId="8052fe13-d8ea-46d2-ae6a-a71c37f0d8fb" providerId="ADAL" clId="{33B4F24B-9069-4521-8994-CA07221E5BB9}" dt="2024-06-12T11:15:06.898" v="2253" actId="207"/>
          <ac:spMkLst>
            <pc:docMk/>
            <pc:sldMk cId="3704823012" sldId="999"/>
            <ac:spMk id="10" creationId="{B3DA3833-DF4F-9D3C-3086-4DF0B6F6C327}"/>
          </ac:spMkLst>
        </pc:spChg>
        <pc:picChg chg="add mod">
          <ac:chgData name="Katie Griffiths" userId="8052fe13-d8ea-46d2-ae6a-a71c37f0d8fb" providerId="ADAL" clId="{33B4F24B-9069-4521-8994-CA07221E5BB9}" dt="2024-06-12T11:17:26.987" v="2281" actId="1076"/>
          <ac:picMkLst>
            <pc:docMk/>
            <pc:sldMk cId="3704823012" sldId="999"/>
            <ac:picMk id="3" creationId="{7C07B3FA-B7CC-9B69-8C33-06EF4EB195CC}"/>
          </ac:picMkLst>
        </pc:picChg>
        <pc:picChg chg="add mod">
          <ac:chgData name="Katie Griffiths" userId="8052fe13-d8ea-46d2-ae6a-a71c37f0d8fb" providerId="ADAL" clId="{33B4F24B-9069-4521-8994-CA07221E5BB9}" dt="2024-06-12T11:17:35.445" v="2283" actId="1076"/>
          <ac:picMkLst>
            <pc:docMk/>
            <pc:sldMk cId="3704823012" sldId="999"/>
            <ac:picMk id="4" creationId="{774C23D7-13EB-D026-8B52-B29B88801906}"/>
          </ac:picMkLst>
        </pc:picChg>
        <pc:picChg chg="del">
          <ac:chgData name="Katie Griffiths" userId="8052fe13-d8ea-46d2-ae6a-a71c37f0d8fb" providerId="ADAL" clId="{33B4F24B-9069-4521-8994-CA07221E5BB9}" dt="2024-06-12T11:16:06.342" v="2267" actId="478"/>
          <ac:picMkLst>
            <pc:docMk/>
            <pc:sldMk cId="3704823012" sldId="999"/>
            <ac:picMk id="5" creationId="{B5581DE8-A39A-18F9-498C-3C36D9E86538}"/>
          </ac:picMkLst>
        </pc:picChg>
      </pc:sldChg>
      <pc:sldChg chg="addSp delSp modSp mod">
        <pc:chgData name="Katie Griffiths" userId="8052fe13-d8ea-46d2-ae6a-a71c37f0d8fb" providerId="ADAL" clId="{33B4F24B-9069-4521-8994-CA07221E5BB9}" dt="2024-06-12T11:17:53.940" v="2290" actId="167"/>
        <pc:sldMkLst>
          <pc:docMk/>
          <pc:sldMk cId="137108607" sldId="1000"/>
        </pc:sldMkLst>
        <pc:spChg chg="mod">
          <ac:chgData name="Katie Griffiths" userId="8052fe13-d8ea-46d2-ae6a-a71c37f0d8fb" providerId="ADAL" clId="{33B4F24B-9069-4521-8994-CA07221E5BB9}" dt="2024-06-12T11:16:34.178" v="2272" actId="1076"/>
          <ac:spMkLst>
            <pc:docMk/>
            <pc:sldMk cId="137108607" sldId="1000"/>
            <ac:spMk id="6" creationId="{E31B0733-5EA1-0F0A-D2EA-BB4337659620}"/>
          </ac:spMkLst>
        </pc:spChg>
        <pc:spChg chg="mod">
          <ac:chgData name="Katie Griffiths" userId="8052fe13-d8ea-46d2-ae6a-a71c37f0d8fb" providerId="ADAL" clId="{33B4F24B-9069-4521-8994-CA07221E5BB9}" dt="2024-06-12T11:15:26.095" v="2257" actId="207"/>
          <ac:spMkLst>
            <pc:docMk/>
            <pc:sldMk cId="137108607" sldId="1000"/>
            <ac:spMk id="8" creationId="{18149736-771C-86C4-2CC2-4B13449A0221}"/>
          </ac:spMkLst>
        </pc:spChg>
        <pc:spChg chg="mod">
          <ac:chgData name="Katie Griffiths" userId="8052fe13-d8ea-46d2-ae6a-a71c37f0d8fb" providerId="ADAL" clId="{33B4F24B-9069-4521-8994-CA07221E5BB9}" dt="2024-06-12T11:15:29.472" v="2258" actId="207"/>
          <ac:spMkLst>
            <pc:docMk/>
            <pc:sldMk cId="137108607" sldId="1000"/>
            <ac:spMk id="10" creationId="{B3DA3833-DF4F-9D3C-3086-4DF0B6F6C327}"/>
          </ac:spMkLst>
        </pc:spChg>
        <pc:picChg chg="add mod ord">
          <ac:chgData name="Katie Griffiths" userId="8052fe13-d8ea-46d2-ae6a-a71c37f0d8fb" providerId="ADAL" clId="{33B4F24B-9069-4521-8994-CA07221E5BB9}" dt="2024-06-12T11:17:44.662" v="2286" actId="167"/>
          <ac:picMkLst>
            <pc:docMk/>
            <pc:sldMk cId="137108607" sldId="1000"/>
            <ac:picMk id="2" creationId="{5041B246-CF8F-2804-07C7-0FD25DC9FA29}"/>
          </ac:picMkLst>
        </pc:picChg>
        <pc:picChg chg="add mod ord">
          <ac:chgData name="Katie Griffiths" userId="8052fe13-d8ea-46d2-ae6a-a71c37f0d8fb" providerId="ADAL" clId="{33B4F24B-9069-4521-8994-CA07221E5BB9}" dt="2024-06-12T11:17:53.940" v="2290" actId="167"/>
          <ac:picMkLst>
            <pc:docMk/>
            <pc:sldMk cId="137108607" sldId="1000"/>
            <ac:picMk id="3" creationId="{22D049F3-44B5-41D5-2897-5EC97F28B8FE}"/>
          </ac:picMkLst>
        </pc:picChg>
        <pc:picChg chg="del">
          <ac:chgData name="Katie Griffiths" userId="8052fe13-d8ea-46d2-ae6a-a71c37f0d8fb" providerId="ADAL" clId="{33B4F24B-9069-4521-8994-CA07221E5BB9}" dt="2024-06-12T11:15:21.184" v="2256" actId="478"/>
          <ac:picMkLst>
            <pc:docMk/>
            <pc:sldMk cId="137108607" sldId="1000"/>
            <ac:picMk id="5" creationId="{B5581DE8-A39A-18F9-498C-3C36D9E86538}"/>
          </ac:picMkLst>
        </pc:picChg>
      </pc:sldChg>
      <pc:sldChg chg="addSp delSp modSp mod">
        <pc:chgData name="Katie Griffiths" userId="8052fe13-d8ea-46d2-ae6a-a71c37f0d8fb" providerId="ADAL" clId="{33B4F24B-9069-4521-8994-CA07221E5BB9}" dt="2024-06-12T11:18:16.776" v="2296" actId="167"/>
        <pc:sldMkLst>
          <pc:docMk/>
          <pc:sldMk cId="1538056923" sldId="1001"/>
        </pc:sldMkLst>
        <pc:spChg chg="mod">
          <ac:chgData name="Katie Griffiths" userId="8052fe13-d8ea-46d2-ae6a-a71c37f0d8fb" providerId="ADAL" clId="{33B4F24B-9069-4521-8994-CA07221E5BB9}" dt="2024-06-12T11:16:45.254" v="2274" actId="1076"/>
          <ac:spMkLst>
            <pc:docMk/>
            <pc:sldMk cId="1538056923" sldId="1001"/>
            <ac:spMk id="6" creationId="{E31B0733-5EA1-0F0A-D2EA-BB4337659620}"/>
          </ac:spMkLst>
        </pc:spChg>
        <pc:spChg chg="mod">
          <ac:chgData name="Katie Griffiths" userId="8052fe13-d8ea-46d2-ae6a-a71c37f0d8fb" providerId="ADAL" clId="{33B4F24B-9069-4521-8994-CA07221E5BB9}" dt="2024-06-12T11:15:47.358" v="2264" actId="207"/>
          <ac:spMkLst>
            <pc:docMk/>
            <pc:sldMk cId="1538056923" sldId="1001"/>
            <ac:spMk id="8" creationId="{18149736-771C-86C4-2CC2-4B13449A0221}"/>
          </ac:spMkLst>
        </pc:spChg>
        <pc:spChg chg="mod">
          <ac:chgData name="Katie Griffiths" userId="8052fe13-d8ea-46d2-ae6a-a71c37f0d8fb" providerId="ADAL" clId="{33B4F24B-9069-4521-8994-CA07221E5BB9}" dt="2024-06-12T11:15:50.859" v="2265" actId="207"/>
          <ac:spMkLst>
            <pc:docMk/>
            <pc:sldMk cId="1538056923" sldId="1001"/>
            <ac:spMk id="10" creationId="{B3DA3833-DF4F-9D3C-3086-4DF0B6F6C327}"/>
          </ac:spMkLst>
        </pc:spChg>
        <pc:picChg chg="add mod ord">
          <ac:chgData name="Katie Griffiths" userId="8052fe13-d8ea-46d2-ae6a-a71c37f0d8fb" providerId="ADAL" clId="{33B4F24B-9069-4521-8994-CA07221E5BB9}" dt="2024-06-12T11:18:07.568" v="2293" actId="167"/>
          <ac:picMkLst>
            <pc:docMk/>
            <pc:sldMk cId="1538056923" sldId="1001"/>
            <ac:picMk id="2" creationId="{BCD794EB-1079-8955-4B43-ECDA572E0E1A}"/>
          </ac:picMkLst>
        </pc:picChg>
        <pc:picChg chg="add mod ord">
          <ac:chgData name="Katie Griffiths" userId="8052fe13-d8ea-46d2-ae6a-a71c37f0d8fb" providerId="ADAL" clId="{33B4F24B-9069-4521-8994-CA07221E5BB9}" dt="2024-06-12T11:18:16.776" v="2296" actId="167"/>
          <ac:picMkLst>
            <pc:docMk/>
            <pc:sldMk cId="1538056923" sldId="1001"/>
            <ac:picMk id="3" creationId="{7F170EE6-2E76-9672-A11B-7ED96C8CBD6C}"/>
          </ac:picMkLst>
        </pc:picChg>
        <pc:picChg chg="del">
          <ac:chgData name="Katie Griffiths" userId="8052fe13-d8ea-46d2-ae6a-a71c37f0d8fb" providerId="ADAL" clId="{33B4F24B-9069-4521-8994-CA07221E5BB9}" dt="2024-06-12T11:15:36.303" v="2260" actId="478"/>
          <ac:picMkLst>
            <pc:docMk/>
            <pc:sldMk cId="1538056923" sldId="1001"/>
            <ac:picMk id="5" creationId="{B5581DE8-A39A-18F9-498C-3C36D9E86538}"/>
          </ac:picMkLst>
        </pc:picChg>
      </pc:sldChg>
      <pc:sldChg chg="modSp add del mod ord">
        <pc:chgData name="Katie Griffiths" userId="8052fe13-d8ea-46d2-ae6a-a71c37f0d8fb" providerId="ADAL" clId="{33B4F24B-9069-4521-8994-CA07221E5BB9}" dt="2024-06-10T16:07:09.968" v="1708" actId="14100"/>
        <pc:sldMkLst>
          <pc:docMk/>
          <pc:sldMk cId="1535025974" sldId="2453"/>
        </pc:sldMkLst>
        <pc:spChg chg="mod">
          <ac:chgData name="Katie Griffiths" userId="8052fe13-d8ea-46d2-ae6a-a71c37f0d8fb" providerId="ADAL" clId="{33B4F24B-9069-4521-8994-CA07221E5BB9}" dt="2024-06-10T16:07:09.968" v="1708" actId="14100"/>
          <ac:spMkLst>
            <pc:docMk/>
            <pc:sldMk cId="1535025974" sldId="2453"/>
            <ac:spMk id="13" creationId="{17494841-0E53-340A-C9B9-3E206A1B3F51}"/>
          </ac:spMkLst>
        </pc:spChg>
      </pc:sldChg>
      <pc:sldChg chg="modSp mod modNotesTx">
        <pc:chgData name="Katie Griffiths" userId="8052fe13-d8ea-46d2-ae6a-a71c37f0d8fb" providerId="ADAL" clId="{33B4F24B-9069-4521-8994-CA07221E5BB9}" dt="2024-06-12T11:13:40.166" v="2243" actId="1076"/>
        <pc:sldMkLst>
          <pc:docMk/>
          <pc:sldMk cId="3703743012" sldId="2456"/>
        </pc:sldMkLst>
        <pc:spChg chg="mod">
          <ac:chgData name="Katie Griffiths" userId="8052fe13-d8ea-46d2-ae6a-a71c37f0d8fb" providerId="ADAL" clId="{33B4F24B-9069-4521-8994-CA07221E5BB9}" dt="2024-06-12T11:13:30.434" v="2241" actId="1076"/>
          <ac:spMkLst>
            <pc:docMk/>
            <pc:sldMk cId="3703743012" sldId="2456"/>
            <ac:spMk id="2" creationId="{DA17FFEB-F1EF-4E08-8A64-258C74F081F3}"/>
          </ac:spMkLst>
        </pc:spChg>
        <pc:spChg chg="mod">
          <ac:chgData name="Katie Griffiths" userId="8052fe13-d8ea-46d2-ae6a-a71c37f0d8fb" providerId="ADAL" clId="{33B4F24B-9069-4521-8994-CA07221E5BB9}" dt="2024-06-12T11:13:40.166" v="2243" actId="1076"/>
          <ac:spMkLst>
            <pc:docMk/>
            <pc:sldMk cId="3703743012" sldId="2456"/>
            <ac:spMk id="7" creationId="{D3D98E4F-B8BC-494E-A0BC-26B907E54AC9}"/>
          </ac:spMkLst>
        </pc:spChg>
      </pc:sldChg>
      <pc:sldChg chg="modSp mod">
        <pc:chgData name="Katie Griffiths" userId="8052fe13-d8ea-46d2-ae6a-a71c37f0d8fb" providerId="ADAL" clId="{33B4F24B-9069-4521-8994-CA07221E5BB9}" dt="2024-06-10T15:38:09.105" v="717" actId="20577"/>
        <pc:sldMkLst>
          <pc:docMk/>
          <pc:sldMk cId="3188101922" sldId="2458"/>
        </pc:sldMkLst>
        <pc:spChg chg="mod">
          <ac:chgData name="Katie Griffiths" userId="8052fe13-d8ea-46d2-ae6a-a71c37f0d8fb" providerId="ADAL" clId="{33B4F24B-9069-4521-8994-CA07221E5BB9}" dt="2024-06-10T15:38:09.105" v="717" actId="20577"/>
          <ac:spMkLst>
            <pc:docMk/>
            <pc:sldMk cId="3188101922" sldId="2458"/>
            <ac:spMk id="2" creationId="{E554723D-6B70-B111-1610-458BD1BA4157}"/>
          </ac:spMkLst>
        </pc:spChg>
      </pc:sldChg>
      <pc:sldChg chg="ord">
        <pc:chgData name="Katie Griffiths" userId="8052fe13-d8ea-46d2-ae6a-a71c37f0d8fb" providerId="ADAL" clId="{33B4F24B-9069-4521-8994-CA07221E5BB9}" dt="2024-06-10T15:51:08.721" v="1331"/>
        <pc:sldMkLst>
          <pc:docMk/>
          <pc:sldMk cId="171050699" sldId="2461"/>
        </pc:sldMkLst>
      </pc:sldChg>
      <pc:sldChg chg="modSp add del mod ord">
        <pc:chgData name="Katie Griffiths" userId="8052fe13-d8ea-46d2-ae6a-a71c37f0d8fb" providerId="ADAL" clId="{33B4F24B-9069-4521-8994-CA07221E5BB9}" dt="2024-06-12T14:53:45.805" v="3473" actId="20577"/>
        <pc:sldMkLst>
          <pc:docMk/>
          <pc:sldMk cId="988117137" sldId="2463"/>
        </pc:sldMkLst>
        <pc:spChg chg="mod">
          <ac:chgData name="Katie Griffiths" userId="8052fe13-d8ea-46d2-ae6a-a71c37f0d8fb" providerId="ADAL" clId="{33B4F24B-9069-4521-8994-CA07221E5BB9}" dt="2024-06-12T14:53:45.805" v="3473" actId="20577"/>
          <ac:spMkLst>
            <pc:docMk/>
            <pc:sldMk cId="988117137" sldId="2463"/>
            <ac:spMk id="203" creationId="{00000000-0000-0000-0000-000000000000}"/>
          </ac:spMkLst>
        </pc:spChg>
      </pc:sldChg>
      <pc:sldChg chg="addSp modSp mod ord">
        <pc:chgData name="Katie Griffiths" userId="8052fe13-d8ea-46d2-ae6a-a71c37f0d8fb" providerId="ADAL" clId="{33B4F24B-9069-4521-8994-CA07221E5BB9}" dt="2024-06-12T11:33:18.790" v="2356"/>
        <pc:sldMkLst>
          <pc:docMk/>
          <pc:sldMk cId="4017808227" sldId="2473"/>
        </pc:sldMkLst>
        <pc:spChg chg="add mod">
          <ac:chgData name="Katie Griffiths" userId="8052fe13-d8ea-46d2-ae6a-a71c37f0d8fb" providerId="ADAL" clId="{33B4F24B-9069-4521-8994-CA07221E5BB9}" dt="2024-06-12T11:21:05.464" v="2315" actId="207"/>
          <ac:spMkLst>
            <pc:docMk/>
            <pc:sldMk cId="4017808227" sldId="2473"/>
            <ac:spMk id="2" creationId="{BDA0D11B-92E1-1286-AAC6-D12EE537CED8}"/>
          </ac:spMkLst>
        </pc:spChg>
        <pc:spChg chg="mod ord">
          <ac:chgData name="Katie Griffiths" userId="8052fe13-d8ea-46d2-ae6a-a71c37f0d8fb" providerId="ADAL" clId="{33B4F24B-9069-4521-8994-CA07221E5BB9}" dt="2024-06-12T11:21:47.066" v="2325" actId="2711"/>
          <ac:spMkLst>
            <pc:docMk/>
            <pc:sldMk cId="4017808227" sldId="2473"/>
            <ac:spMk id="4" creationId="{1AFD11EF-C965-3153-D436-ABC266F6213B}"/>
          </ac:spMkLst>
        </pc:spChg>
        <pc:picChg chg="mod">
          <ac:chgData name="Katie Griffiths" userId="8052fe13-d8ea-46d2-ae6a-a71c37f0d8fb" providerId="ADAL" clId="{33B4F24B-9069-4521-8994-CA07221E5BB9}" dt="2024-06-12T10:50:19.971" v="1924" actId="1076"/>
          <ac:picMkLst>
            <pc:docMk/>
            <pc:sldMk cId="4017808227" sldId="2473"/>
            <ac:picMk id="5" creationId="{77FF78AA-729F-C3BD-181D-DC677029F9D4}"/>
          </ac:picMkLst>
        </pc:picChg>
        <pc:picChg chg="mod">
          <ac:chgData name="Katie Griffiths" userId="8052fe13-d8ea-46d2-ae6a-a71c37f0d8fb" providerId="ADAL" clId="{33B4F24B-9069-4521-8994-CA07221E5BB9}" dt="2024-06-12T10:50:17.578" v="1923" actId="1076"/>
          <ac:picMkLst>
            <pc:docMk/>
            <pc:sldMk cId="4017808227" sldId="2473"/>
            <ac:picMk id="6" creationId="{4C66DEB2-3088-A201-37DE-C53B8068A9E4}"/>
          </ac:picMkLst>
        </pc:picChg>
        <pc:picChg chg="mod">
          <ac:chgData name="Katie Griffiths" userId="8052fe13-d8ea-46d2-ae6a-a71c37f0d8fb" providerId="ADAL" clId="{33B4F24B-9069-4521-8994-CA07221E5BB9}" dt="2024-06-12T10:50:23.136" v="1925" actId="1076"/>
          <ac:picMkLst>
            <pc:docMk/>
            <pc:sldMk cId="4017808227" sldId="2473"/>
            <ac:picMk id="7" creationId="{5CB89D31-DA8E-4B0A-F6B6-CDD7A1106941}"/>
          </ac:picMkLst>
        </pc:picChg>
        <pc:picChg chg="mod ord">
          <ac:chgData name="Katie Griffiths" userId="8052fe13-d8ea-46d2-ae6a-a71c37f0d8fb" providerId="ADAL" clId="{33B4F24B-9069-4521-8994-CA07221E5BB9}" dt="2024-06-12T10:50:15.287" v="1922" actId="167"/>
          <ac:picMkLst>
            <pc:docMk/>
            <pc:sldMk cId="4017808227" sldId="2473"/>
            <ac:picMk id="8" creationId="{F40978B6-F992-7DE7-A18C-25E68FF2AF8A}"/>
          </ac:picMkLst>
        </pc:picChg>
      </pc:sldChg>
      <pc:sldChg chg="addSp modSp add del mod ord">
        <pc:chgData name="Katie Griffiths" userId="8052fe13-d8ea-46d2-ae6a-a71c37f0d8fb" providerId="ADAL" clId="{33B4F24B-9069-4521-8994-CA07221E5BB9}" dt="2024-06-14T08:52:17.936" v="6576" actId="207"/>
        <pc:sldMkLst>
          <pc:docMk/>
          <pc:sldMk cId="455892329" sldId="2474"/>
        </pc:sldMkLst>
        <pc:spChg chg="add mod">
          <ac:chgData name="Katie Griffiths" userId="8052fe13-d8ea-46d2-ae6a-a71c37f0d8fb" providerId="ADAL" clId="{33B4F24B-9069-4521-8994-CA07221E5BB9}" dt="2024-06-14T08:52:17.936" v="6576" actId="207"/>
          <ac:spMkLst>
            <pc:docMk/>
            <pc:sldMk cId="455892329" sldId="2474"/>
            <ac:spMk id="2" creationId="{6F31DAFA-7A1B-4BCC-96D5-8A59A3BC6678}"/>
          </ac:spMkLst>
        </pc:spChg>
        <pc:spChg chg="mod">
          <ac:chgData name="Katie Griffiths" userId="8052fe13-d8ea-46d2-ae6a-a71c37f0d8fb" providerId="ADAL" clId="{33B4F24B-9069-4521-8994-CA07221E5BB9}" dt="2024-06-12T11:32:30.957" v="2352" actId="6549"/>
          <ac:spMkLst>
            <pc:docMk/>
            <pc:sldMk cId="455892329" sldId="2474"/>
            <ac:spMk id="3" creationId="{919A66BA-2693-ED73-AB81-A373FEE9F5F1}"/>
          </ac:spMkLst>
        </pc:spChg>
        <pc:picChg chg="mod">
          <ac:chgData name="Katie Griffiths" userId="8052fe13-d8ea-46d2-ae6a-a71c37f0d8fb" providerId="ADAL" clId="{33B4F24B-9069-4521-8994-CA07221E5BB9}" dt="2024-06-12T16:48:56.243" v="4555" actId="1076"/>
          <ac:picMkLst>
            <pc:docMk/>
            <pc:sldMk cId="455892329" sldId="2474"/>
            <ac:picMk id="5" creationId="{77FF78AA-729F-C3BD-181D-DC677029F9D4}"/>
          </ac:picMkLst>
        </pc:picChg>
        <pc:picChg chg="mod">
          <ac:chgData name="Katie Griffiths" userId="8052fe13-d8ea-46d2-ae6a-a71c37f0d8fb" providerId="ADAL" clId="{33B4F24B-9069-4521-8994-CA07221E5BB9}" dt="2024-06-12T16:48:54.112" v="4554" actId="1076"/>
          <ac:picMkLst>
            <pc:docMk/>
            <pc:sldMk cId="455892329" sldId="2474"/>
            <ac:picMk id="6" creationId="{4C66DEB2-3088-A201-37DE-C53B8068A9E4}"/>
          </ac:picMkLst>
        </pc:picChg>
        <pc:picChg chg="mod">
          <ac:chgData name="Katie Griffiths" userId="8052fe13-d8ea-46d2-ae6a-a71c37f0d8fb" providerId="ADAL" clId="{33B4F24B-9069-4521-8994-CA07221E5BB9}" dt="2024-06-12T16:48:58.816" v="4556" actId="1076"/>
          <ac:picMkLst>
            <pc:docMk/>
            <pc:sldMk cId="455892329" sldId="2474"/>
            <ac:picMk id="7" creationId="{5CB89D31-DA8E-4B0A-F6B6-CDD7A1106941}"/>
          </ac:picMkLst>
        </pc:picChg>
        <pc:picChg chg="mod ord">
          <ac:chgData name="Katie Griffiths" userId="8052fe13-d8ea-46d2-ae6a-a71c37f0d8fb" providerId="ADAL" clId="{33B4F24B-9069-4521-8994-CA07221E5BB9}" dt="2024-06-12T16:49:02.752" v="4557" actId="1076"/>
          <ac:picMkLst>
            <pc:docMk/>
            <pc:sldMk cId="455892329" sldId="2474"/>
            <ac:picMk id="8" creationId="{F40978B6-F992-7DE7-A18C-25E68FF2AF8A}"/>
          </ac:picMkLst>
        </pc:picChg>
      </pc:sldChg>
      <pc:sldChg chg="modSp mod ord">
        <pc:chgData name="Katie Griffiths" userId="8052fe13-d8ea-46d2-ae6a-a71c37f0d8fb" providerId="ADAL" clId="{33B4F24B-9069-4521-8994-CA07221E5BB9}" dt="2024-06-12T11:33:13.751" v="2354"/>
        <pc:sldMkLst>
          <pc:docMk/>
          <pc:sldMk cId="1908853143" sldId="2476"/>
        </pc:sldMkLst>
        <pc:spChg chg="mod">
          <ac:chgData name="Katie Griffiths" userId="8052fe13-d8ea-46d2-ae6a-a71c37f0d8fb" providerId="ADAL" clId="{33B4F24B-9069-4521-8994-CA07221E5BB9}" dt="2024-06-10T15:53:21.579" v="1383" actId="20577"/>
          <ac:spMkLst>
            <pc:docMk/>
            <pc:sldMk cId="1908853143" sldId="2476"/>
            <ac:spMk id="4" creationId="{20DAA3E3-6C14-67C0-CCD0-635059750991}"/>
          </ac:spMkLst>
        </pc:spChg>
        <pc:picChg chg="mod">
          <ac:chgData name="Katie Griffiths" userId="8052fe13-d8ea-46d2-ae6a-a71c37f0d8fb" providerId="ADAL" clId="{33B4F24B-9069-4521-8994-CA07221E5BB9}" dt="2024-06-10T15:52:57.418" v="1378" actId="1076"/>
          <ac:picMkLst>
            <pc:docMk/>
            <pc:sldMk cId="1908853143" sldId="2476"/>
            <ac:picMk id="3" creationId="{2AF4BE9D-5069-B3AA-EFF9-76258382DFEF}"/>
          </ac:picMkLst>
        </pc:picChg>
      </pc:sldChg>
      <pc:sldChg chg="del">
        <pc:chgData name="Katie Griffiths" userId="8052fe13-d8ea-46d2-ae6a-a71c37f0d8fb" providerId="ADAL" clId="{33B4F24B-9069-4521-8994-CA07221E5BB9}" dt="2024-06-04T13:24:08.137" v="1" actId="47"/>
        <pc:sldMkLst>
          <pc:docMk/>
          <pc:sldMk cId="281039657" sldId="2477"/>
        </pc:sldMkLst>
      </pc:sldChg>
      <pc:sldChg chg="del">
        <pc:chgData name="Katie Griffiths" userId="8052fe13-d8ea-46d2-ae6a-a71c37f0d8fb" providerId="ADAL" clId="{33B4F24B-9069-4521-8994-CA07221E5BB9}" dt="2024-06-04T14:39:27.143" v="149" actId="47"/>
        <pc:sldMkLst>
          <pc:docMk/>
          <pc:sldMk cId="3247717560" sldId="2478"/>
        </pc:sldMkLst>
      </pc:sldChg>
      <pc:sldChg chg="del">
        <pc:chgData name="Katie Griffiths" userId="8052fe13-d8ea-46d2-ae6a-a71c37f0d8fb" providerId="ADAL" clId="{33B4F24B-9069-4521-8994-CA07221E5BB9}" dt="2024-06-04T13:24:09.150" v="2" actId="47"/>
        <pc:sldMkLst>
          <pc:docMk/>
          <pc:sldMk cId="2572368107" sldId="2479"/>
        </pc:sldMkLst>
      </pc:sldChg>
      <pc:sldChg chg="del">
        <pc:chgData name="Katie Griffiths" userId="8052fe13-d8ea-46d2-ae6a-a71c37f0d8fb" providerId="ADAL" clId="{33B4F24B-9069-4521-8994-CA07221E5BB9}" dt="2024-06-04T13:24:34.167" v="17" actId="47"/>
        <pc:sldMkLst>
          <pc:docMk/>
          <pc:sldMk cId="2774308160" sldId="2480"/>
        </pc:sldMkLst>
      </pc:sldChg>
      <pc:sldChg chg="del">
        <pc:chgData name="Katie Griffiths" userId="8052fe13-d8ea-46d2-ae6a-a71c37f0d8fb" providerId="ADAL" clId="{33B4F24B-9069-4521-8994-CA07221E5BB9}" dt="2024-06-04T13:24:44.488" v="20" actId="47"/>
        <pc:sldMkLst>
          <pc:docMk/>
          <pc:sldMk cId="1273812486" sldId="2481"/>
        </pc:sldMkLst>
      </pc:sldChg>
      <pc:sldChg chg="modSp add del mod ord modNotesTx">
        <pc:chgData name="Katie Griffiths" userId="8052fe13-d8ea-46d2-ae6a-a71c37f0d8fb" providerId="ADAL" clId="{33B4F24B-9069-4521-8994-CA07221E5BB9}" dt="2024-06-14T08:52:33.886" v="6579" actId="47"/>
        <pc:sldMkLst>
          <pc:docMk/>
          <pc:sldMk cId="3038976725" sldId="2482"/>
        </pc:sldMkLst>
        <pc:spChg chg="mod">
          <ac:chgData name="Katie Griffiths" userId="8052fe13-d8ea-46d2-ae6a-a71c37f0d8fb" providerId="ADAL" clId="{33B4F24B-9069-4521-8994-CA07221E5BB9}" dt="2024-06-12T14:59:35.342" v="3859" actId="20577"/>
          <ac:spMkLst>
            <pc:docMk/>
            <pc:sldMk cId="3038976725" sldId="2482"/>
            <ac:spMk id="203" creationId="{00000000-0000-0000-0000-000000000000}"/>
          </ac:spMkLst>
        </pc:spChg>
      </pc:sldChg>
      <pc:sldChg chg="modSp del mod ord modNotesTx">
        <pc:chgData name="Katie Griffiths" userId="8052fe13-d8ea-46d2-ae6a-a71c37f0d8fb" providerId="ADAL" clId="{33B4F24B-9069-4521-8994-CA07221E5BB9}" dt="2024-06-14T08:52:54.973" v="6580" actId="47"/>
        <pc:sldMkLst>
          <pc:docMk/>
          <pc:sldMk cId="1362973141" sldId="2483"/>
        </pc:sldMkLst>
        <pc:graphicFrameChg chg="modGraphic">
          <ac:chgData name="Katie Griffiths" userId="8052fe13-d8ea-46d2-ae6a-a71c37f0d8fb" providerId="ADAL" clId="{33B4F24B-9069-4521-8994-CA07221E5BB9}" dt="2024-06-13T09:04:28.280" v="6572" actId="20577"/>
          <ac:graphicFrameMkLst>
            <pc:docMk/>
            <pc:sldMk cId="1362973141" sldId="2483"/>
            <ac:graphicFrameMk id="2" creationId="{6158565E-5249-8176-5E88-F9298261C5E1}"/>
          </ac:graphicFrameMkLst>
        </pc:graphicFrameChg>
      </pc:sldChg>
      <pc:sldChg chg="add del ord">
        <pc:chgData name="Katie Griffiths" userId="8052fe13-d8ea-46d2-ae6a-a71c37f0d8fb" providerId="ADAL" clId="{33B4F24B-9069-4521-8994-CA07221E5BB9}" dt="2024-06-12T11:32:23.083" v="2351" actId="47"/>
        <pc:sldMkLst>
          <pc:docMk/>
          <pc:sldMk cId="46349487" sldId="2484"/>
        </pc:sldMkLst>
      </pc:sldChg>
      <pc:sldChg chg="new del">
        <pc:chgData name="Katie Griffiths" userId="8052fe13-d8ea-46d2-ae6a-a71c37f0d8fb" providerId="ADAL" clId="{33B4F24B-9069-4521-8994-CA07221E5BB9}" dt="2024-06-10T16:38:55.261" v="1782" actId="680"/>
        <pc:sldMkLst>
          <pc:docMk/>
          <pc:sldMk cId="3188712042" sldId="2484"/>
        </pc:sldMkLst>
      </pc:sldChg>
      <pc:sldChg chg="addSp delSp modSp add mod ord">
        <pc:chgData name="Katie Griffiths" userId="8052fe13-d8ea-46d2-ae6a-a71c37f0d8fb" providerId="ADAL" clId="{33B4F24B-9069-4521-8994-CA07221E5BB9}" dt="2024-06-12T11:33:21.650" v="2358"/>
        <pc:sldMkLst>
          <pc:docMk/>
          <pc:sldMk cId="62365024" sldId="2485"/>
        </pc:sldMkLst>
        <pc:spChg chg="del">
          <ac:chgData name="Katie Griffiths" userId="8052fe13-d8ea-46d2-ae6a-a71c37f0d8fb" providerId="ADAL" clId="{33B4F24B-9069-4521-8994-CA07221E5BB9}" dt="2024-06-12T10:51:16.930" v="1931" actId="478"/>
          <ac:spMkLst>
            <pc:docMk/>
            <pc:sldMk cId="62365024" sldId="2485"/>
            <ac:spMk id="2" creationId="{BDA0D11B-92E1-1286-AAC6-D12EE537CED8}"/>
          </ac:spMkLst>
        </pc:spChg>
        <pc:spChg chg="add mod">
          <ac:chgData name="Katie Griffiths" userId="8052fe13-d8ea-46d2-ae6a-a71c37f0d8fb" providerId="ADAL" clId="{33B4F24B-9069-4521-8994-CA07221E5BB9}" dt="2024-06-12T11:21:19.396" v="2318" actId="2711"/>
          <ac:spMkLst>
            <pc:docMk/>
            <pc:sldMk cId="62365024" sldId="2485"/>
            <ac:spMk id="3" creationId="{19EA7D0D-79A7-9183-967A-876904D54D9F}"/>
          </ac:spMkLst>
        </pc:spChg>
        <pc:spChg chg="mod">
          <ac:chgData name="Katie Griffiths" userId="8052fe13-d8ea-46d2-ae6a-a71c37f0d8fb" providerId="ADAL" clId="{33B4F24B-9069-4521-8994-CA07221E5BB9}" dt="2024-06-12T11:21:53.665" v="2326" actId="2711"/>
          <ac:spMkLst>
            <pc:docMk/>
            <pc:sldMk cId="62365024" sldId="2485"/>
            <ac:spMk id="4" creationId="{1AFD11EF-C965-3153-D436-ABC266F6213B}"/>
          </ac:spMkLst>
        </pc:spChg>
      </pc:sldChg>
      <pc:sldChg chg="del">
        <pc:chgData name="Katie Griffiths" userId="8052fe13-d8ea-46d2-ae6a-a71c37f0d8fb" providerId="ADAL" clId="{33B4F24B-9069-4521-8994-CA07221E5BB9}" dt="2024-06-04T13:24:38.697" v="18" actId="47"/>
        <pc:sldMkLst>
          <pc:docMk/>
          <pc:sldMk cId="3831382467" sldId="2485"/>
        </pc:sldMkLst>
      </pc:sldChg>
      <pc:sldChg chg="modSp add mod ord">
        <pc:chgData name="Katie Griffiths" userId="8052fe13-d8ea-46d2-ae6a-a71c37f0d8fb" providerId="ADAL" clId="{33B4F24B-9069-4521-8994-CA07221E5BB9}" dt="2024-06-12T11:33:23.786" v="2360"/>
        <pc:sldMkLst>
          <pc:docMk/>
          <pc:sldMk cId="2003583417" sldId="2486"/>
        </pc:sldMkLst>
        <pc:spChg chg="mod">
          <ac:chgData name="Katie Griffiths" userId="8052fe13-d8ea-46d2-ae6a-a71c37f0d8fb" providerId="ADAL" clId="{33B4F24B-9069-4521-8994-CA07221E5BB9}" dt="2024-06-12T11:21:35.686" v="2321" actId="207"/>
          <ac:spMkLst>
            <pc:docMk/>
            <pc:sldMk cId="2003583417" sldId="2486"/>
            <ac:spMk id="3" creationId="{19EA7D0D-79A7-9183-967A-876904D54D9F}"/>
          </ac:spMkLst>
        </pc:spChg>
        <pc:spChg chg="mod">
          <ac:chgData name="Katie Griffiths" userId="8052fe13-d8ea-46d2-ae6a-a71c37f0d8fb" providerId="ADAL" clId="{33B4F24B-9069-4521-8994-CA07221E5BB9}" dt="2024-06-12T11:21:40.609" v="2324" actId="2711"/>
          <ac:spMkLst>
            <pc:docMk/>
            <pc:sldMk cId="2003583417" sldId="2486"/>
            <ac:spMk id="4" creationId="{1AFD11EF-C965-3153-D436-ABC266F6213B}"/>
          </ac:spMkLst>
        </pc:spChg>
      </pc:sldChg>
      <pc:sldChg chg="del">
        <pc:chgData name="Katie Griffiths" userId="8052fe13-d8ea-46d2-ae6a-a71c37f0d8fb" providerId="ADAL" clId="{33B4F24B-9069-4521-8994-CA07221E5BB9}" dt="2024-06-04T13:24:39.985" v="19" actId="47"/>
        <pc:sldMkLst>
          <pc:docMk/>
          <pc:sldMk cId="2912225695" sldId="2486"/>
        </pc:sldMkLst>
      </pc:sldChg>
      <pc:sldChg chg="addSp delSp modSp add mod ord modAnim">
        <pc:chgData name="Katie Griffiths" userId="8052fe13-d8ea-46d2-ae6a-a71c37f0d8fb" providerId="ADAL" clId="{33B4F24B-9069-4521-8994-CA07221E5BB9}" dt="2024-06-12T11:33:29.271" v="2364"/>
        <pc:sldMkLst>
          <pc:docMk/>
          <pc:sldMk cId="1503375255" sldId="2487"/>
        </pc:sldMkLst>
        <pc:spChg chg="del">
          <ac:chgData name="Katie Griffiths" userId="8052fe13-d8ea-46d2-ae6a-a71c37f0d8fb" providerId="ADAL" clId="{33B4F24B-9069-4521-8994-CA07221E5BB9}" dt="2024-06-12T11:07:13.644" v="1947" actId="478"/>
          <ac:spMkLst>
            <pc:docMk/>
            <pc:sldMk cId="1503375255" sldId="2487"/>
            <ac:spMk id="3" creationId="{19EA7D0D-79A7-9183-967A-876904D54D9F}"/>
          </ac:spMkLst>
        </pc:spChg>
        <pc:spChg chg="del">
          <ac:chgData name="Katie Griffiths" userId="8052fe13-d8ea-46d2-ae6a-a71c37f0d8fb" providerId="ADAL" clId="{33B4F24B-9069-4521-8994-CA07221E5BB9}" dt="2024-06-12T11:07:11.638" v="1946" actId="478"/>
          <ac:spMkLst>
            <pc:docMk/>
            <pc:sldMk cId="1503375255" sldId="2487"/>
            <ac:spMk id="4" creationId="{1AFD11EF-C965-3153-D436-ABC266F6213B}"/>
          </ac:spMkLst>
        </pc:spChg>
        <pc:picChg chg="add mod">
          <ac:chgData name="Katie Griffiths" userId="8052fe13-d8ea-46d2-ae6a-a71c37f0d8fb" providerId="ADAL" clId="{33B4F24B-9069-4521-8994-CA07221E5BB9}" dt="2024-06-12T11:28:42.008" v="2348" actId="14100"/>
          <ac:picMkLst>
            <pc:docMk/>
            <pc:sldMk cId="1503375255" sldId="2487"/>
            <ac:picMk id="2" creationId="{77F0D307-0335-4DCC-AD37-88474CEE34B0}"/>
          </ac:picMkLst>
        </pc:picChg>
        <pc:picChg chg="del">
          <ac:chgData name="Katie Griffiths" userId="8052fe13-d8ea-46d2-ae6a-a71c37f0d8fb" providerId="ADAL" clId="{33B4F24B-9069-4521-8994-CA07221E5BB9}" dt="2024-06-12T11:28:36.547" v="2346" actId="478"/>
          <ac:picMkLst>
            <pc:docMk/>
            <pc:sldMk cId="1503375255" sldId="2487"/>
            <ac:picMk id="5" creationId="{77FF78AA-729F-C3BD-181D-DC677029F9D4}"/>
          </ac:picMkLst>
        </pc:picChg>
        <pc:picChg chg="del">
          <ac:chgData name="Katie Griffiths" userId="8052fe13-d8ea-46d2-ae6a-a71c37f0d8fb" providerId="ADAL" clId="{33B4F24B-9069-4521-8994-CA07221E5BB9}" dt="2024-06-12T11:28:34.759" v="2345" actId="478"/>
          <ac:picMkLst>
            <pc:docMk/>
            <pc:sldMk cId="1503375255" sldId="2487"/>
            <ac:picMk id="6" creationId="{4C66DEB2-3088-A201-37DE-C53B8068A9E4}"/>
          </ac:picMkLst>
        </pc:picChg>
        <pc:picChg chg="del">
          <ac:chgData name="Katie Griffiths" userId="8052fe13-d8ea-46d2-ae6a-a71c37f0d8fb" providerId="ADAL" clId="{33B4F24B-9069-4521-8994-CA07221E5BB9}" dt="2024-06-12T11:28:37.982" v="2347" actId="478"/>
          <ac:picMkLst>
            <pc:docMk/>
            <pc:sldMk cId="1503375255" sldId="2487"/>
            <ac:picMk id="7" creationId="{5CB89D31-DA8E-4B0A-F6B6-CDD7A1106941}"/>
          </ac:picMkLst>
        </pc:picChg>
        <pc:picChg chg="del">
          <ac:chgData name="Katie Griffiths" userId="8052fe13-d8ea-46d2-ae6a-a71c37f0d8fb" providerId="ADAL" clId="{33B4F24B-9069-4521-8994-CA07221E5BB9}" dt="2024-06-12T11:28:28.698" v="2344" actId="478"/>
          <ac:picMkLst>
            <pc:docMk/>
            <pc:sldMk cId="1503375255" sldId="2487"/>
            <ac:picMk id="8" creationId="{F40978B6-F992-7DE7-A18C-25E68FF2AF8A}"/>
          </ac:picMkLst>
        </pc:picChg>
      </pc:sldChg>
      <pc:sldChg chg="modSp add del mod ord">
        <pc:chgData name="Katie Griffiths" userId="8052fe13-d8ea-46d2-ae6a-a71c37f0d8fb" providerId="ADAL" clId="{33B4F24B-9069-4521-8994-CA07221E5BB9}" dt="2024-06-12T17:08:10.417" v="5159" actId="47"/>
        <pc:sldMkLst>
          <pc:docMk/>
          <pc:sldMk cId="284352070" sldId="2488"/>
        </pc:sldMkLst>
        <pc:graphicFrameChg chg="mod modGraphic">
          <ac:chgData name="Katie Griffiths" userId="8052fe13-d8ea-46d2-ae6a-a71c37f0d8fb" providerId="ADAL" clId="{33B4F24B-9069-4521-8994-CA07221E5BB9}" dt="2024-06-12T17:08:05.834" v="5157" actId="21"/>
          <ac:graphicFrameMkLst>
            <pc:docMk/>
            <pc:sldMk cId="284352070" sldId="2488"/>
            <ac:graphicFrameMk id="2" creationId="{6158565E-5249-8176-5E88-F9298261C5E1}"/>
          </ac:graphicFrameMkLst>
        </pc:graphicFrameChg>
      </pc:sldChg>
      <pc:sldChg chg="add del ord">
        <pc:chgData name="Katie Griffiths" userId="8052fe13-d8ea-46d2-ae6a-a71c37f0d8fb" providerId="ADAL" clId="{33B4F24B-9069-4521-8994-CA07221E5BB9}" dt="2024-06-12T14:58:55.257" v="3777" actId="47"/>
        <pc:sldMkLst>
          <pc:docMk/>
          <pc:sldMk cId="2301111607" sldId="2489"/>
        </pc:sldMkLst>
      </pc:sldChg>
      <pc:sldChg chg="modSp add del mod">
        <pc:chgData name="Katie Griffiths" userId="8052fe13-d8ea-46d2-ae6a-a71c37f0d8fb" providerId="ADAL" clId="{33B4F24B-9069-4521-8994-CA07221E5BB9}" dt="2024-06-12T15:04:31.956" v="3864" actId="2890"/>
        <pc:sldMkLst>
          <pc:docMk/>
          <pc:sldMk cId="4089762162" sldId="2489"/>
        </pc:sldMkLst>
        <pc:spChg chg="mod">
          <ac:chgData name="Katie Griffiths" userId="8052fe13-d8ea-46d2-ae6a-a71c37f0d8fb" providerId="ADAL" clId="{33B4F24B-9069-4521-8994-CA07221E5BB9}" dt="2024-06-12T15:04:31.322" v="3863" actId="6549"/>
          <ac:spMkLst>
            <pc:docMk/>
            <pc:sldMk cId="4089762162" sldId="2489"/>
            <ac:spMk id="2" creationId="{DA17FFEB-F1EF-4E08-8A64-258C74F081F3}"/>
          </ac:spMkLst>
        </pc:spChg>
      </pc:sldChg>
      <pc:sldChg chg="modSp add mod">
        <pc:chgData name="Katie Griffiths" userId="8052fe13-d8ea-46d2-ae6a-a71c37f0d8fb" providerId="ADAL" clId="{33B4F24B-9069-4521-8994-CA07221E5BB9}" dt="2024-06-12T16:46:25.672" v="4530" actId="20577"/>
        <pc:sldMkLst>
          <pc:docMk/>
          <pc:sldMk cId="819093261" sldId="2490"/>
        </pc:sldMkLst>
        <pc:spChg chg="mod">
          <ac:chgData name="Katie Griffiths" userId="8052fe13-d8ea-46d2-ae6a-a71c37f0d8fb" providerId="ADAL" clId="{33B4F24B-9069-4521-8994-CA07221E5BB9}" dt="2024-06-12T16:23:07.953" v="3924" actId="14100"/>
          <ac:spMkLst>
            <pc:docMk/>
            <pc:sldMk cId="819093261" sldId="2490"/>
            <ac:spMk id="2" creationId="{DA17FFEB-F1EF-4E08-8A64-258C74F081F3}"/>
          </ac:spMkLst>
        </pc:spChg>
        <pc:spChg chg="mod">
          <ac:chgData name="Katie Griffiths" userId="8052fe13-d8ea-46d2-ae6a-a71c37f0d8fb" providerId="ADAL" clId="{33B4F24B-9069-4521-8994-CA07221E5BB9}" dt="2024-06-12T16:46:25.672" v="4530" actId="20577"/>
          <ac:spMkLst>
            <pc:docMk/>
            <pc:sldMk cId="819093261" sldId="2490"/>
            <ac:spMk id="7" creationId="{D3D98E4F-B8BC-494E-A0BC-26B907E54AC9}"/>
          </ac:spMkLst>
        </pc:spChg>
        <pc:picChg chg="mod">
          <ac:chgData name="Katie Griffiths" userId="8052fe13-d8ea-46d2-ae6a-a71c37f0d8fb" providerId="ADAL" clId="{33B4F24B-9069-4521-8994-CA07221E5BB9}" dt="2024-06-12T16:22:39.669" v="3896" actId="14826"/>
          <ac:picMkLst>
            <pc:docMk/>
            <pc:sldMk cId="819093261" sldId="2490"/>
            <ac:picMk id="9" creationId="{02890FFF-6358-42DF-B9BF-DDC71EB1284B}"/>
          </ac:picMkLst>
        </pc:picChg>
      </pc:sldChg>
      <pc:sldChg chg="addSp delSp modSp add mod ord setBg modClrScheme chgLayout">
        <pc:chgData name="Katie Griffiths" userId="8052fe13-d8ea-46d2-ae6a-a71c37f0d8fb" providerId="ADAL" clId="{33B4F24B-9069-4521-8994-CA07221E5BB9}" dt="2024-06-12T16:57:49.114" v="4601" actId="403"/>
        <pc:sldMkLst>
          <pc:docMk/>
          <pc:sldMk cId="1311330482" sldId="2491"/>
        </pc:sldMkLst>
        <pc:spChg chg="add mod">
          <ac:chgData name="Katie Griffiths" userId="8052fe13-d8ea-46d2-ae6a-a71c37f0d8fb" providerId="ADAL" clId="{33B4F24B-9069-4521-8994-CA07221E5BB9}" dt="2024-06-12T16:57:49.114" v="4601" actId="403"/>
          <ac:spMkLst>
            <pc:docMk/>
            <pc:sldMk cId="1311330482" sldId="2491"/>
            <ac:spMk id="4" creationId="{0B4A01EA-2D7D-BD3A-8972-C920410899D3}"/>
          </ac:spMkLst>
        </pc:spChg>
        <pc:graphicFrameChg chg="del">
          <ac:chgData name="Katie Griffiths" userId="8052fe13-d8ea-46d2-ae6a-a71c37f0d8fb" providerId="ADAL" clId="{33B4F24B-9069-4521-8994-CA07221E5BB9}" dt="2024-06-12T16:53:45.036" v="4564" actId="478"/>
          <ac:graphicFrameMkLst>
            <pc:docMk/>
            <pc:sldMk cId="1311330482" sldId="2491"/>
            <ac:graphicFrameMk id="2" creationId="{6158565E-5249-8176-5E88-F9298261C5E1}"/>
          </ac:graphicFrameMkLst>
        </pc:graphicFrameChg>
        <pc:picChg chg="add mod">
          <ac:chgData name="Katie Griffiths" userId="8052fe13-d8ea-46d2-ae6a-a71c37f0d8fb" providerId="ADAL" clId="{33B4F24B-9069-4521-8994-CA07221E5BB9}" dt="2024-06-12T16:57:05.409" v="4586" actId="26606"/>
          <ac:picMkLst>
            <pc:docMk/>
            <pc:sldMk cId="1311330482" sldId="2491"/>
            <ac:picMk id="3" creationId="{16A10317-41C9-A962-2FAE-79248E6A507D}"/>
          </ac:picMkLst>
        </pc:picChg>
      </pc:sldChg>
      <pc:sldChg chg="addSp modSp add mod setBg modNotesTx">
        <pc:chgData name="Katie Griffiths" userId="8052fe13-d8ea-46d2-ae6a-a71c37f0d8fb" providerId="ADAL" clId="{33B4F24B-9069-4521-8994-CA07221E5BB9}" dt="2024-06-12T17:23:14.940" v="6387" actId="207"/>
        <pc:sldMkLst>
          <pc:docMk/>
          <pc:sldMk cId="1338406606" sldId="2492"/>
        </pc:sldMkLst>
        <pc:spChg chg="add mod">
          <ac:chgData name="Katie Griffiths" userId="8052fe13-d8ea-46d2-ae6a-a71c37f0d8fb" providerId="ADAL" clId="{33B4F24B-9069-4521-8994-CA07221E5BB9}" dt="2024-06-12T17:14:17.965" v="5364" actId="20577"/>
          <ac:spMkLst>
            <pc:docMk/>
            <pc:sldMk cId="1338406606" sldId="2492"/>
            <ac:spMk id="2" creationId="{36CDE992-2FD9-10C2-EE99-EC4264D9DD15}"/>
          </ac:spMkLst>
        </pc:spChg>
        <pc:spChg chg="add mod">
          <ac:chgData name="Katie Griffiths" userId="8052fe13-d8ea-46d2-ae6a-a71c37f0d8fb" providerId="ADAL" clId="{33B4F24B-9069-4521-8994-CA07221E5BB9}" dt="2024-06-12T17:15:09.967" v="5473" actId="20577"/>
          <ac:spMkLst>
            <pc:docMk/>
            <pc:sldMk cId="1338406606" sldId="2492"/>
            <ac:spMk id="3" creationId="{E0949DD2-C6AF-EF12-CDB2-63B04BDD5785}"/>
          </ac:spMkLst>
        </pc:spChg>
        <pc:spChg chg="add mod">
          <ac:chgData name="Katie Griffiths" userId="8052fe13-d8ea-46d2-ae6a-a71c37f0d8fb" providerId="ADAL" clId="{33B4F24B-9069-4521-8994-CA07221E5BB9}" dt="2024-06-12T17:23:14.940" v="6387" actId="207"/>
          <ac:spMkLst>
            <pc:docMk/>
            <pc:sldMk cId="1338406606" sldId="2492"/>
            <ac:spMk id="4" creationId="{AA5F25DB-BC28-97B5-7D9C-449E035C43B8}"/>
          </ac:spMkLst>
        </pc:spChg>
      </pc:sldChg>
      <pc:sldChg chg="addSp delSp modSp add mod setBg modNotesTx">
        <pc:chgData name="Katie Griffiths" userId="8052fe13-d8ea-46d2-ae6a-a71c37f0d8fb" providerId="ADAL" clId="{33B4F24B-9069-4521-8994-CA07221E5BB9}" dt="2024-06-12T17:23:21.429" v="6388" actId="207"/>
        <pc:sldMkLst>
          <pc:docMk/>
          <pc:sldMk cId="162038756" sldId="2493"/>
        </pc:sldMkLst>
        <pc:spChg chg="add del">
          <ac:chgData name="Katie Griffiths" userId="8052fe13-d8ea-46d2-ae6a-a71c37f0d8fb" providerId="ADAL" clId="{33B4F24B-9069-4521-8994-CA07221E5BB9}" dt="2024-06-12T17:08:28.664" v="5161" actId="22"/>
          <ac:spMkLst>
            <pc:docMk/>
            <pc:sldMk cId="162038756" sldId="2493"/>
            <ac:spMk id="3" creationId="{C64161D1-CB96-3BD4-CD2D-FB04C9A9B8A6}"/>
          </ac:spMkLst>
        </pc:spChg>
        <pc:spChg chg="add del mod">
          <ac:chgData name="Katie Griffiths" userId="8052fe13-d8ea-46d2-ae6a-a71c37f0d8fb" providerId="ADAL" clId="{33B4F24B-9069-4521-8994-CA07221E5BB9}" dt="2024-06-12T17:11:09.094" v="5314" actId="21"/>
          <ac:spMkLst>
            <pc:docMk/>
            <pc:sldMk cId="162038756" sldId="2493"/>
            <ac:spMk id="4" creationId="{AD80554A-D0B9-FD22-BA58-C50AF441A625}"/>
          </ac:spMkLst>
        </pc:spChg>
        <pc:spChg chg="add mod">
          <ac:chgData name="Katie Griffiths" userId="8052fe13-d8ea-46d2-ae6a-a71c37f0d8fb" providerId="ADAL" clId="{33B4F24B-9069-4521-8994-CA07221E5BB9}" dt="2024-06-12T17:18:02.256" v="5816" actId="1076"/>
          <ac:spMkLst>
            <pc:docMk/>
            <pc:sldMk cId="162038756" sldId="2493"/>
            <ac:spMk id="5" creationId="{8EF0DA38-ABA2-9E1A-8474-A069302357FC}"/>
          </ac:spMkLst>
        </pc:spChg>
        <pc:spChg chg="add mod">
          <ac:chgData name="Katie Griffiths" userId="8052fe13-d8ea-46d2-ae6a-a71c37f0d8fb" providerId="ADAL" clId="{33B4F24B-9069-4521-8994-CA07221E5BB9}" dt="2024-06-12T17:23:21.429" v="6388" actId="207"/>
          <ac:spMkLst>
            <pc:docMk/>
            <pc:sldMk cId="162038756" sldId="2493"/>
            <ac:spMk id="6" creationId="{550B2D07-9EFF-2674-DAA8-A0DB7D678E6C}"/>
          </ac:spMkLst>
        </pc:spChg>
        <pc:spChg chg="add mod">
          <ac:chgData name="Katie Griffiths" userId="8052fe13-d8ea-46d2-ae6a-a71c37f0d8fb" providerId="ADAL" clId="{33B4F24B-9069-4521-8994-CA07221E5BB9}" dt="2024-06-12T17:18:04.367" v="5817" actId="1076"/>
          <ac:spMkLst>
            <pc:docMk/>
            <pc:sldMk cId="162038756" sldId="2493"/>
            <ac:spMk id="7" creationId="{B05D8D38-3D19-723F-8D95-9527F72752CC}"/>
          </ac:spMkLst>
        </pc:spChg>
      </pc:sldChg>
      <pc:sldChg chg="addSp delSp modSp add mod setBg modNotesTx">
        <pc:chgData name="Katie Griffiths" userId="8052fe13-d8ea-46d2-ae6a-a71c37f0d8fb" providerId="ADAL" clId="{33B4F24B-9069-4521-8994-CA07221E5BB9}" dt="2024-06-12T17:22:59.814" v="6385"/>
        <pc:sldMkLst>
          <pc:docMk/>
          <pc:sldMk cId="2405687141" sldId="2494"/>
        </pc:sldMkLst>
        <pc:spChg chg="add mod">
          <ac:chgData name="Katie Griffiths" userId="8052fe13-d8ea-46d2-ae6a-a71c37f0d8fb" providerId="ADAL" clId="{33B4F24B-9069-4521-8994-CA07221E5BB9}" dt="2024-06-12T17:19:20.567" v="5968" actId="1076"/>
          <ac:spMkLst>
            <pc:docMk/>
            <pc:sldMk cId="2405687141" sldId="2494"/>
            <ac:spMk id="2" creationId="{AB258D76-0B95-067D-CD4D-0ECCA23D712A}"/>
          </ac:spMkLst>
        </pc:spChg>
        <pc:spChg chg="add mod">
          <ac:chgData name="Katie Griffiths" userId="8052fe13-d8ea-46d2-ae6a-a71c37f0d8fb" providerId="ADAL" clId="{33B4F24B-9069-4521-8994-CA07221E5BB9}" dt="2024-06-12T17:20:44.958" v="6275" actId="688"/>
          <ac:spMkLst>
            <pc:docMk/>
            <pc:sldMk cId="2405687141" sldId="2494"/>
            <ac:spMk id="3" creationId="{93AB7FDD-F58B-67D3-536C-9305E22FC4EA}"/>
          </ac:spMkLst>
        </pc:spChg>
        <pc:spChg chg="add del mod">
          <ac:chgData name="Katie Griffiths" userId="8052fe13-d8ea-46d2-ae6a-a71c37f0d8fb" providerId="ADAL" clId="{33B4F24B-9069-4521-8994-CA07221E5BB9}" dt="2024-06-12T17:12:11.197" v="5332" actId="21"/>
          <ac:spMkLst>
            <pc:docMk/>
            <pc:sldMk cId="2405687141" sldId="2494"/>
            <ac:spMk id="4" creationId="{A2DDAE4C-CA2F-50C5-6D0B-D0352D1DCF5A}"/>
          </ac:spMkLst>
        </pc:spChg>
        <pc:spChg chg="add mod">
          <ac:chgData name="Katie Griffiths" userId="8052fe13-d8ea-46d2-ae6a-a71c37f0d8fb" providerId="ADAL" clId="{33B4F24B-9069-4521-8994-CA07221E5BB9}" dt="2024-06-12T17:22:36.804" v="6384" actId="207"/>
          <ac:spMkLst>
            <pc:docMk/>
            <pc:sldMk cId="2405687141" sldId="2494"/>
            <ac:spMk id="5" creationId="{B3CE40FD-E2CF-C0CD-57D2-709C8B9E5DB4}"/>
          </ac:spMkLst>
        </pc:spChg>
      </pc:sldChg>
      <pc:sldChg chg="add del ord modNotesTx">
        <pc:chgData name="Katie Griffiths" userId="8052fe13-d8ea-46d2-ae6a-a71c37f0d8fb" providerId="ADAL" clId="{33B4F24B-9069-4521-8994-CA07221E5BB9}" dt="2024-06-12T17:18:29.426" v="5822" actId="47"/>
        <pc:sldMkLst>
          <pc:docMk/>
          <pc:sldMk cId="260851144" sldId="2495"/>
        </pc:sldMkLst>
      </pc:sldChg>
      <pc:sldChg chg="addSp delSp modSp add mod modNotesTx">
        <pc:chgData name="Katie Griffiths" userId="8052fe13-d8ea-46d2-ae6a-a71c37f0d8fb" providerId="ADAL" clId="{33B4F24B-9069-4521-8994-CA07221E5BB9}" dt="2024-06-12T17:23:09.143" v="6386" actId="207"/>
        <pc:sldMkLst>
          <pc:docMk/>
          <pc:sldMk cId="3160543181" sldId="2496"/>
        </pc:sldMkLst>
        <pc:spChg chg="add del mod">
          <ac:chgData name="Katie Griffiths" userId="8052fe13-d8ea-46d2-ae6a-a71c37f0d8fb" providerId="ADAL" clId="{33B4F24B-9069-4521-8994-CA07221E5BB9}" dt="2024-06-12T17:11:16.167" v="5316" actId="21"/>
          <ac:spMkLst>
            <pc:docMk/>
            <pc:sldMk cId="3160543181" sldId="2496"/>
            <ac:spMk id="4" creationId="{A2DDAE4C-CA2F-50C5-6D0B-D0352D1DCF5A}"/>
          </ac:spMkLst>
        </pc:spChg>
        <pc:spChg chg="add mod">
          <ac:chgData name="Katie Griffiths" userId="8052fe13-d8ea-46d2-ae6a-a71c37f0d8fb" providerId="ADAL" clId="{33B4F24B-9069-4521-8994-CA07221E5BB9}" dt="2024-06-12T17:12:53.351" v="5345" actId="20577"/>
          <ac:spMkLst>
            <pc:docMk/>
            <pc:sldMk cId="3160543181" sldId="2496"/>
            <ac:spMk id="5" creationId="{E79A4437-3A8B-7E07-46B4-489221E128AC}"/>
          </ac:spMkLst>
        </pc:spChg>
        <pc:spChg chg="add mod">
          <ac:chgData name="Katie Griffiths" userId="8052fe13-d8ea-46d2-ae6a-a71c37f0d8fb" providerId="ADAL" clId="{33B4F24B-9069-4521-8994-CA07221E5BB9}" dt="2024-06-12T17:12:28.910" v="5339" actId="1076"/>
          <ac:spMkLst>
            <pc:docMk/>
            <pc:sldMk cId="3160543181" sldId="2496"/>
            <ac:spMk id="6" creationId="{7E93E82C-1A08-C4BD-9E12-B3B71CD013C9}"/>
          </ac:spMkLst>
        </pc:spChg>
        <pc:spChg chg="add mod">
          <ac:chgData name="Katie Griffiths" userId="8052fe13-d8ea-46d2-ae6a-a71c37f0d8fb" providerId="ADAL" clId="{33B4F24B-9069-4521-8994-CA07221E5BB9}" dt="2024-06-12T17:23:09.143" v="6386" actId="207"/>
          <ac:spMkLst>
            <pc:docMk/>
            <pc:sldMk cId="3160543181" sldId="2496"/>
            <ac:spMk id="7" creationId="{A2DDAE4C-CA2F-50C5-6D0B-D0352D1DCF5A}"/>
          </ac:spMkLst>
        </pc:spChg>
        <pc:picChg chg="add mod">
          <ac:chgData name="Katie Griffiths" userId="8052fe13-d8ea-46d2-ae6a-a71c37f0d8fb" providerId="ADAL" clId="{33B4F24B-9069-4521-8994-CA07221E5BB9}" dt="2024-06-12T17:00:23.541" v="4608" actId="14100"/>
          <ac:picMkLst>
            <pc:docMk/>
            <pc:sldMk cId="3160543181" sldId="2496"/>
            <ac:picMk id="3" creationId="{B7C61A11-7AB1-791E-7484-B993B2B33FB1}"/>
          </ac:picMkLst>
        </pc:picChg>
      </pc:sldChg>
      <pc:sldChg chg="modSp mod">
        <pc:chgData name="Katie Griffiths" userId="8052fe13-d8ea-46d2-ae6a-a71c37f0d8fb" providerId="ADAL" clId="{33B4F24B-9069-4521-8994-CA07221E5BB9}" dt="2024-06-13T08:04:15.963" v="6389" actId="27636"/>
        <pc:sldMkLst>
          <pc:docMk/>
          <pc:sldMk cId="0" sldId="2498"/>
        </pc:sldMkLst>
        <pc:spChg chg="mod">
          <ac:chgData name="Katie Griffiths" userId="8052fe13-d8ea-46d2-ae6a-a71c37f0d8fb" providerId="ADAL" clId="{33B4F24B-9069-4521-8994-CA07221E5BB9}" dt="2024-06-13T08:04:15.963" v="6389" actId="27636"/>
          <ac:spMkLst>
            <pc:docMk/>
            <pc:sldMk cId="0" sldId="2498"/>
            <ac:spMk id="61" creationId="{00000000-0000-0000-0000-000000000000}"/>
          </ac:spMkLst>
        </pc:spChg>
      </pc:sldChg>
      <pc:sldMasterChg chg="delSldLayout">
        <pc:chgData name="Katie Griffiths" userId="8052fe13-d8ea-46d2-ae6a-a71c37f0d8fb" providerId="ADAL" clId="{33B4F24B-9069-4521-8994-CA07221E5BB9}" dt="2024-06-04T13:24:38.697" v="18" actId="47"/>
        <pc:sldMasterMkLst>
          <pc:docMk/>
          <pc:sldMasterMk cId="3200906016" sldId="2147483842"/>
        </pc:sldMasterMkLst>
        <pc:sldLayoutChg chg="del">
          <pc:chgData name="Katie Griffiths" userId="8052fe13-d8ea-46d2-ae6a-a71c37f0d8fb" providerId="ADAL" clId="{33B4F24B-9069-4521-8994-CA07221E5BB9}" dt="2024-06-04T13:24:38.697" v="18" actId="47"/>
          <pc:sldLayoutMkLst>
            <pc:docMk/>
            <pc:sldMasterMk cId="3200906016" sldId="2147483842"/>
            <pc:sldLayoutMk cId="279793385" sldId="2147483844"/>
          </pc:sldLayoutMkLst>
        </pc:sldLayoutChg>
        <pc:sldLayoutChg chg="del">
          <pc:chgData name="Katie Griffiths" userId="8052fe13-d8ea-46d2-ae6a-a71c37f0d8fb" providerId="ADAL" clId="{33B4F24B-9069-4521-8994-CA07221E5BB9}" dt="2024-06-04T13:24:29.495" v="16" actId="47"/>
          <pc:sldLayoutMkLst>
            <pc:docMk/>
            <pc:sldMasterMk cId="3200906016" sldId="2147483842"/>
            <pc:sldLayoutMk cId="1410520568" sldId="2147483849"/>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A221B30-E24B-4CBB-95DA-370C03AB6A86}"/>
              </a:ext>
            </a:extLst>
          </p:cNvPr>
          <p:cNvSpPr>
            <a:spLocks noGrp="1"/>
          </p:cNvSpPr>
          <p:nvPr>
            <p:ph type="hdr" sz="quarter"/>
          </p:nvPr>
        </p:nvSpPr>
        <p:spPr>
          <a:xfrm>
            <a:off x="0" y="0"/>
            <a:ext cx="2890665" cy="49800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96108201-9E6D-4691-BE01-562820D7874D}"/>
              </a:ext>
            </a:extLst>
          </p:cNvPr>
          <p:cNvSpPr>
            <a:spLocks noGrp="1"/>
          </p:cNvSpPr>
          <p:nvPr>
            <p:ph type="dt" sz="quarter" idx="1"/>
          </p:nvPr>
        </p:nvSpPr>
        <p:spPr>
          <a:xfrm>
            <a:off x="3776866" y="0"/>
            <a:ext cx="2890665" cy="498008"/>
          </a:xfrm>
          <a:prstGeom prst="rect">
            <a:avLst/>
          </a:prstGeom>
        </p:spPr>
        <p:txBody>
          <a:bodyPr vert="horz" lIns="91440" tIns="45720" rIns="91440" bIns="45720" rtlCol="0"/>
          <a:lstStyle>
            <a:lvl1pPr algn="r">
              <a:defRPr sz="1200"/>
            </a:lvl1pPr>
          </a:lstStyle>
          <a:p>
            <a:fld id="{19057D5A-F3FD-49DB-851B-B39DA37C1857}" type="datetimeFigureOut">
              <a:rPr lang="en-GB" smtClean="0"/>
              <a:t>14/06/2024</a:t>
            </a:fld>
            <a:endParaRPr lang="en-GB"/>
          </a:p>
        </p:txBody>
      </p:sp>
      <p:sp>
        <p:nvSpPr>
          <p:cNvPr id="4" name="Footer Placeholder 3">
            <a:extLst>
              <a:ext uri="{FF2B5EF4-FFF2-40B4-BE49-F238E27FC236}">
                <a16:creationId xmlns:a16="http://schemas.microsoft.com/office/drawing/2014/main" id="{C127FBC1-6610-4EC7-96EA-28775E242047}"/>
              </a:ext>
            </a:extLst>
          </p:cNvPr>
          <p:cNvSpPr>
            <a:spLocks noGrp="1"/>
          </p:cNvSpPr>
          <p:nvPr>
            <p:ph type="ftr" sz="quarter" idx="2"/>
          </p:nvPr>
        </p:nvSpPr>
        <p:spPr>
          <a:xfrm>
            <a:off x="0" y="9428630"/>
            <a:ext cx="2890665" cy="498008"/>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194F5BAC-0395-4B49-83D5-F189A5FB99E6}"/>
              </a:ext>
            </a:extLst>
          </p:cNvPr>
          <p:cNvSpPr>
            <a:spLocks noGrp="1"/>
          </p:cNvSpPr>
          <p:nvPr>
            <p:ph type="sldNum" sz="quarter" idx="3"/>
          </p:nvPr>
        </p:nvSpPr>
        <p:spPr>
          <a:xfrm>
            <a:off x="3776866" y="9428630"/>
            <a:ext cx="2890665" cy="498008"/>
          </a:xfrm>
          <a:prstGeom prst="rect">
            <a:avLst/>
          </a:prstGeom>
        </p:spPr>
        <p:txBody>
          <a:bodyPr vert="horz" lIns="91440" tIns="45720" rIns="91440" bIns="45720" rtlCol="0" anchor="b"/>
          <a:lstStyle>
            <a:lvl1pPr algn="r">
              <a:defRPr sz="1200"/>
            </a:lvl1pPr>
          </a:lstStyle>
          <a:p>
            <a:fld id="{32936799-E07E-4A8E-A47F-1597A8CA4CAB}" type="slidenum">
              <a:rPr lang="en-GB" smtClean="0"/>
              <a:t>‹#›</a:t>
            </a:fld>
            <a:endParaRPr lang="en-GB"/>
          </a:p>
        </p:txBody>
      </p:sp>
    </p:spTree>
    <p:extLst>
      <p:ext uri="{BB962C8B-B14F-4D97-AF65-F5344CB8AC3E}">
        <p14:creationId xmlns:p14="http://schemas.microsoft.com/office/powerpoint/2010/main" val="4126475597"/>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90665" cy="49800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776866" y="0"/>
            <a:ext cx="2890665" cy="498008"/>
          </a:xfrm>
          <a:prstGeom prst="rect">
            <a:avLst/>
          </a:prstGeom>
        </p:spPr>
        <p:txBody>
          <a:bodyPr vert="horz" lIns="91440" tIns="45720" rIns="91440" bIns="45720" rtlCol="0"/>
          <a:lstStyle>
            <a:lvl1pPr algn="r">
              <a:defRPr sz="1200"/>
            </a:lvl1pPr>
          </a:lstStyle>
          <a:p>
            <a:fld id="{84331C91-0512-4943-AD63-0B84BA901A82}" type="datetimeFigureOut">
              <a:rPr lang="en-GB" smtClean="0"/>
              <a:t>14/06/2024</a:t>
            </a:fld>
            <a:endParaRPr lang="en-GB"/>
          </a:p>
        </p:txBody>
      </p:sp>
      <p:sp>
        <p:nvSpPr>
          <p:cNvPr id="4" name="Slide Image Placeholder 3"/>
          <p:cNvSpPr>
            <a:spLocks noGrp="1" noRot="1" noChangeAspect="1"/>
          </p:cNvSpPr>
          <p:nvPr>
            <p:ph type="sldImg" idx="2"/>
          </p:nvPr>
        </p:nvSpPr>
        <p:spPr>
          <a:xfrm>
            <a:off x="357188" y="1239838"/>
            <a:ext cx="5954712" cy="3351212"/>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66598" y="4777365"/>
            <a:ext cx="5335893" cy="3909042"/>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630"/>
            <a:ext cx="2890665" cy="498008"/>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776866" y="9428630"/>
            <a:ext cx="2890665" cy="498008"/>
          </a:xfrm>
          <a:prstGeom prst="rect">
            <a:avLst/>
          </a:prstGeom>
        </p:spPr>
        <p:txBody>
          <a:bodyPr vert="horz" lIns="91440" tIns="45720" rIns="91440" bIns="45720" rtlCol="0" anchor="b"/>
          <a:lstStyle>
            <a:lvl1pPr algn="r">
              <a:defRPr sz="1200"/>
            </a:lvl1pPr>
          </a:lstStyle>
          <a:p>
            <a:fld id="{8610194C-BCE9-47EE-A1FC-A411D134C74E}" type="slidenum">
              <a:rPr lang="en-GB" smtClean="0"/>
              <a:t>‹#›</a:t>
            </a:fld>
            <a:endParaRPr lang="en-GB"/>
          </a:p>
        </p:txBody>
      </p:sp>
    </p:spTree>
    <p:extLst>
      <p:ext uri="{BB962C8B-B14F-4D97-AF65-F5344CB8AC3E}">
        <p14:creationId xmlns:p14="http://schemas.microsoft.com/office/powerpoint/2010/main" val="3167360382"/>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19DA1345-2FBA-4E08-9780-23C22F2708CD}" type="slidenum">
              <a:rPr lang="en-GB" altLang="en-US" smtClean="0"/>
              <a:pPr>
                <a:defRPr/>
              </a:pPr>
              <a:t>1</a:t>
            </a:fld>
            <a:endParaRPr lang="en-GB" altLang="en-US" dirty="0"/>
          </a:p>
        </p:txBody>
      </p:sp>
    </p:spTree>
    <p:extLst>
      <p:ext uri="{BB962C8B-B14F-4D97-AF65-F5344CB8AC3E}">
        <p14:creationId xmlns:p14="http://schemas.microsoft.com/office/powerpoint/2010/main" val="33902669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Footer Placeholder 3"/>
          <p:cNvSpPr>
            <a:spLocks noGrp="1"/>
          </p:cNvSpPr>
          <p:nvPr>
            <p:ph type="ftr" sz="quarter" idx="4"/>
          </p:nvPr>
        </p:nvSpPr>
        <p:spPr/>
        <p:txBody>
          <a:bodyPr/>
          <a:lstStyle/>
          <a:p>
            <a:endParaRPr lang="en-GB"/>
          </a:p>
        </p:txBody>
      </p:sp>
      <p:sp>
        <p:nvSpPr>
          <p:cNvPr id="5" name="Slide Number Placeholder 4"/>
          <p:cNvSpPr>
            <a:spLocks noGrp="1"/>
          </p:cNvSpPr>
          <p:nvPr>
            <p:ph type="sldNum" sz="quarter" idx="5"/>
          </p:nvPr>
        </p:nvSpPr>
        <p:spPr/>
        <p:txBody>
          <a:bodyPr/>
          <a:lstStyle/>
          <a:p>
            <a:fld id="{8610194C-BCE9-47EE-A1FC-A411D134C74E}" type="slidenum">
              <a:rPr lang="en-GB" smtClean="0"/>
              <a:t>10</a:t>
            </a:fld>
            <a:endParaRPr lang="en-GB"/>
          </a:p>
        </p:txBody>
      </p:sp>
    </p:spTree>
    <p:extLst>
      <p:ext uri="{BB962C8B-B14F-4D97-AF65-F5344CB8AC3E}">
        <p14:creationId xmlns:p14="http://schemas.microsoft.com/office/powerpoint/2010/main" val="34575695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Footer Placeholder 3"/>
          <p:cNvSpPr>
            <a:spLocks noGrp="1"/>
          </p:cNvSpPr>
          <p:nvPr>
            <p:ph type="ftr" sz="quarter" idx="4"/>
          </p:nvPr>
        </p:nvSpPr>
        <p:spPr/>
        <p:txBody>
          <a:bodyPr/>
          <a:lstStyle/>
          <a:p>
            <a:endParaRPr lang="en-GB"/>
          </a:p>
        </p:txBody>
      </p:sp>
      <p:sp>
        <p:nvSpPr>
          <p:cNvPr id="5" name="Slide Number Placeholder 4"/>
          <p:cNvSpPr>
            <a:spLocks noGrp="1"/>
          </p:cNvSpPr>
          <p:nvPr>
            <p:ph type="sldNum" sz="quarter" idx="5"/>
          </p:nvPr>
        </p:nvSpPr>
        <p:spPr/>
        <p:txBody>
          <a:bodyPr/>
          <a:lstStyle/>
          <a:p>
            <a:fld id="{8610194C-BCE9-47EE-A1FC-A411D134C74E}" type="slidenum">
              <a:rPr lang="en-GB" smtClean="0"/>
              <a:t>11</a:t>
            </a:fld>
            <a:endParaRPr lang="en-GB"/>
          </a:p>
        </p:txBody>
      </p:sp>
    </p:spTree>
    <p:extLst>
      <p:ext uri="{BB962C8B-B14F-4D97-AF65-F5344CB8AC3E}">
        <p14:creationId xmlns:p14="http://schemas.microsoft.com/office/powerpoint/2010/main" val="8798553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Footer Placeholder 3"/>
          <p:cNvSpPr>
            <a:spLocks noGrp="1"/>
          </p:cNvSpPr>
          <p:nvPr>
            <p:ph type="ftr" sz="quarter" idx="4"/>
          </p:nvPr>
        </p:nvSpPr>
        <p:spPr/>
        <p:txBody>
          <a:bodyPr/>
          <a:lstStyle/>
          <a:p>
            <a:endParaRPr lang="en-GB"/>
          </a:p>
        </p:txBody>
      </p:sp>
      <p:sp>
        <p:nvSpPr>
          <p:cNvPr id="5" name="Slide Number Placeholder 4"/>
          <p:cNvSpPr>
            <a:spLocks noGrp="1"/>
          </p:cNvSpPr>
          <p:nvPr>
            <p:ph type="sldNum" sz="quarter" idx="5"/>
          </p:nvPr>
        </p:nvSpPr>
        <p:spPr/>
        <p:txBody>
          <a:bodyPr/>
          <a:lstStyle/>
          <a:p>
            <a:fld id="{8610194C-BCE9-47EE-A1FC-A411D134C74E}" type="slidenum">
              <a:rPr lang="en-GB" smtClean="0"/>
              <a:t>12</a:t>
            </a:fld>
            <a:endParaRPr lang="en-GB"/>
          </a:p>
        </p:txBody>
      </p:sp>
    </p:spTree>
    <p:extLst>
      <p:ext uri="{BB962C8B-B14F-4D97-AF65-F5344CB8AC3E}">
        <p14:creationId xmlns:p14="http://schemas.microsoft.com/office/powerpoint/2010/main" val="39506491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a:buNone/>
            </a:pPr>
            <a:endParaRPr lang="en-GB" sz="1200" dirty="0">
              <a:solidFill>
                <a:schemeClr val="tx1"/>
              </a:solidFill>
            </a:endParaRPr>
          </a:p>
        </p:txBody>
      </p:sp>
      <p:sp>
        <p:nvSpPr>
          <p:cNvPr id="4" name="Footer Placeholder 3"/>
          <p:cNvSpPr>
            <a:spLocks noGrp="1"/>
          </p:cNvSpPr>
          <p:nvPr>
            <p:ph type="ftr" sz="quarter" idx="4"/>
          </p:nvPr>
        </p:nvSpPr>
        <p:spPr/>
        <p:txBody>
          <a:bodyPr/>
          <a:lstStyle/>
          <a:p>
            <a:endParaRPr lang="en-GB"/>
          </a:p>
        </p:txBody>
      </p:sp>
      <p:sp>
        <p:nvSpPr>
          <p:cNvPr id="5" name="Slide Number Placeholder 4"/>
          <p:cNvSpPr>
            <a:spLocks noGrp="1"/>
          </p:cNvSpPr>
          <p:nvPr>
            <p:ph type="sldNum" sz="quarter" idx="5"/>
          </p:nvPr>
        </p:nvSpPr>
        <p:spPr/>
        <p:txBody>
          <a:bodyPr/>
          <a:lstStyle/>
          <a:p>
            <a:fld id="{8610194C-BCE9-47EE-A1FC-A411D134C74E}" type="slidenum">
              <a:rPr lang="en-GB" smtClean="0"/>
              <a:t>13</a:t>
            </a:fld>
            <a:endParaRPr lang="en-GB"/>
          </a:p>
        </p:txBody>
      </p:sp>
    </p:spTree>
    <p:extLst>
      <p:ext uri="{BB962C8B-B14F-4D97-AF65-F5344CB8AC3E}">
        <p14:creationId xmlns:p14="http://schemas.microsoft.com/office/powerpoint/2010/main" val="2029203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chemeClr val="tx1"/>
              </a:solidFill>
            </a:endParaRPr>
          </a:p>
          <a:p>
            <a:endParaRPr lang="en-GB" dirty="0"/>
          </a:p>
        </p:txBody>
      </p:sp>
      <p:sp>
        <p:nvSpPr>
          <p:cNvPr id="4" name="Footer Placeholder 3"/>
          <p:cNvSpPr>
            <a:spLocks noGrp="1"/>
          </p:cNvSpPr>
          <p:nvPr>
            <p:ph type="ftr" sz="quarter" idx="4"/>
          </p:nvPr>
        </p:nvSpPr>
        <p:spPr/>
        <p:txBody>
          <a:bodyPr/>
          <a:lstStyle/>
          <a:p>
            <a:endParaRPr lang="en-GB"/>
          </a:p>
        </p:txBody>
      </p:sp>
      <p:sp>
        <p:nvSpPr>
          <p:cNvPr id="5" name="Slide Number Placeholder 4"/>
          <p:cNvSpPr>
            <a:spLocks noGrp="1"/>
          </p:cNvSpPr>
          <p:nvPr>
            <p:ph type="sldNum" sz="quarter" idx="5"/>
          </p:nvPr>
        </p:nvSpPr>
        <p:spPr/>
        <p:txBody>
          <a:bodyPr/>
          <a:lstStyle/>
          <a:p>
            <a:fld id="{8610194C-BCE9-47EE-A1FC-A411D134C74E}" type="slidenum">
              <a:rPr lang="en-GB" smtClean="0"/>
              <a:t>14</a:t>
            </a:fld>
            <a:endParaRPr lang="en-GB"/>
          </a:p>
        </p:txBody>
      </p:sp>
    </p:spTree>
    <p:extLst>
      <p:ext uri="{BB962C8B-B14F-4D97-AF65-F5344CB8AC3E}">
        <p14:creationId xmlns:p14="http://schemas.microsoft.com/office/powerpoint/2010/main" val="33991144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E884835-F7F3-43EF-AF88-7BF1A5F85027}" type="slidenum">
              <a:rPr kumimoji="0" lang="en-GB" sz="12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2792275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E884835-F7F3-43EF-AF88-7BF1A5F85027}" type="slidenum">
              <a:rPr kumimoji="0" lang="en-GB" sz="12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8327877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E884835-F7F3-43EF-AF88-7BF1A5F85027}" type="slidenum">
              <a:rPr kumimoji="0" lang="en-GB" sz="12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4265256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E884835-F7F3-43EF-AF88-7BF1A5F85027}" type="slidenum">
              <a:rPr kumimoji="0" lang="en-GB" sz="12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7635100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a:t>As at 17May, 104 responses</a:t>
            </a:r>
          </a:p>
        </p:txBody>
      </p:sp>
    </p:spTree>
    <p:extLst>
      <p:ext uri="{BB962C8B-B14F-4D97-AF65-F5344CB8AC3E}">
        <p14:creationId xmlns:p14="http://schemas.microsoft.com/office/powerpoint/2010/main" val="26795476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Footer Placeholder 3"/>
          <p:cNvSpPr>
            <a:spLocks noGrp="1"/>
          </p:cNvSpPr>
          <p:nvPr>
            <p:ph type="ftr" sz="quarter" idx="4"/>
          </p:nvPr>
        </p:nvSpPr>
        <p:spPr/>
        <p:txBody>
          <a:bodyPr/>
          <a:lstStyle/>
          <a:p>
            <a:endParaRPr lang="en-GB"/>
          </a:p>
        </p:txBody>
      </p:sp>
      <p:sp>
        <p:nvSpPr>
          <p:cNvPr id="5" name="Slide Number Placeholder 4"/>
          <p:cNvSpPr>
            <a:spLocks noGrp="1"/>
          </p:cNvSpPr>
          <p:nvPr>
            <p:ph type="sldNum" sz="quarter" idx="5"/>
          </p:nvPr>
        </p:nvSpPr>
        <p:spPr/>
        <p:txBody>
          <a:bodyPr/>
          <a:lstStyle/>
          <a:p>
            <a:fld id="{8610194C-BCE9-47EE-A1FC-A411D134C74E}" type="slidenum">
              <a:rPr lang="en-GB" smtClean="0"/>
              <a:t>2</a:t>
            </a:fld>
            <a:endParaRPr lang="en-GB"/>
          </a:p>
        </p:txBody>
      </p:sp>
    </p:spTree>
    <p:extLst>
      <p:ext uri="{BB962C8B-B14F-4D97-AF65-F5344CB8AC3E}">
        <p14:creationId xmlns:p14="http://schemas.microsoft.com/office/powerpoint/2010/main" val="30262348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35854187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b="0" i="0">
                <a:solidFill>
                  <a:srgbClr val="FFFFFF"/>
                </a:solidFill>
                <a:effectLst/>
                <a:latin typeface="Segoe UI" panose="020B0502040204020203" pitchFamily="34" charset="0"/>
              </a:rPr>
              <a:t>DfE would like to hear from anyone who would be willing to talk about the experience of using the daily attendance reports. If you are willing to take part in this research, please complete the form using the link in the PP. The research is entirely voluntary, confidential and you are not committing to participate by leaving your details.</a:t>
            </a:r>
            <a:br>
              <a:rPr lang="en-GB"/>
            </a:br>
            <a:endParaRPr lang="en-GB"/>
          </a:p>
        </p:txBody>
      </p:sp>
    </p:spTree>
    <p:extLst>
      <p:ext uri="{BB962C8B-B14F-4D97-AF65-F5344CB8AC3E}">
        <p14:creationId xmlns:p14="http://schemas.microsoft.com/office/powerpoint/2010/main" val="31359936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712842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6834872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a:t>We appreciate there is a lot to think about, but we have time. We know that the strategic approach taken in the last two years places schools and the LA in a string position to respond to the changes to the national framework</a:t>
            </a:r>
          </a:p>
        </p:txBody>
      </p:sp>
    </p:spTree>
    <p:extLst>
      <p:ext uri="{BB962C8B-B14F-4D97-AF65-F5344CB8AC3E}">
        <p14:creationId xmlns:p14="http://schemas.microsoft.com/office/powerpoint/2010/main" val="9399263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Footer Placeholder 3"/>
          <p:cNvSpPr>
            <a:spLocks noGrp="1"/>
          </p:cNvSpPr>
          <p:nvPr>
            <p:ph type="ftr" sz="quarter" idx="4"/>
          </p:nvPr>
        </p:nvSpPr>
        <p:spPr/>
        <p:txBody>
          <a:bodyPr/>
          <a:lstStyle/>
          <a:p>
            <a:endParaRPr lang="en-GB"/>
          </a:p>
        </p:txBody>
      </p:sp>
      <p:sp>
        <p:nvSpPr>
          <p:cNvPr id="5" name="Slide Number Placeholder 4"/>
          <p:cNvSpPr>
            <a:spLocks noGrp="1"/>
          </p:cNvSpPr>
          <p:nvPr>
            <p:ph type="sldNum" sz="quarter" idx="5"/>
          </p:nvPr>
        </p:nvSpPr>
        <p:spPr/>
        <p:txBody>
          <a:bodyPr/>
          <a:lstStyle/>
          <a:p>
            <a:fld id="{8610194C-BCE9-47EE-A1FC-A411D134C74E}" type="slidenum">
              <a:rPr lang="en-GB" smtClean="0"/>
              <a:t>25</a:t>
            </a:fld>
            <a:endParaRPr lang="en-GB"/>
          </a:p>
        </p:txBody>
      </p:sp>
    </p:spTree>
    <p:extLst>
      <p:ext uri="{BB962C8B-B14F-4D97-AF65-F5344CB8AC3E}">
        <p14:creationId xmlns:p14="http://schemas.microsoft.com/office/powerpoint/2010/main" val="5510677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8EF13-4216-46F0-A627-A61D34DC3D57}"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9283367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9DA1345-2FBA-4E08-9780-23C22F2708CD}" type="slidenum">
              <a:rPr kumimoji="0" lang="en-GB"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31</a:t>
            </a:fld>
            <a:endParaRPr kumimoji="0" lang="en-GB" altLang="en-US" sz="1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41157032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r>
              <a:rPr lang="en-GB" dirty="0"/>
              <a:t>Following the contributions – delegates to move tables to sit with others in that area/ setting to share best practice – feedback from evaluation</a:t>
            </a:r>
          </a:p>
          <a:p>
            <a:endParaRPr lang="en-GB" dirty="0"/>
          </a:p>
          <a:p>
            <a:r>
              <a:rPr lang="en-GB" dirty="0"/>
              <a:t>Start by sharing something positive, brag about something you do well! </a:t>
            </a:r>
          </a:p>
        </p:txBody>
      </p:sp>
      <p:sp>
        <p:nvSpPr>
          <p:cNvPr id="4" name="Footer Placeholder 3"/>
          <p:cNvSpPr>
            <a:spLocks noGrp="1"/>
          </p:cNvSpPr>
          <p:nvPr>
            <p:ph type="ftr" sz="quarter" idx="4"/>
          </p:nvPr>
        </p:nvSpPr>
        <p:spPr/>
        <p:txBody>
          <a:bodyPr/>
          <a:lstStyle/>
          <a:p>
            <a:endParaRPr lang="en-GB"/>
          </a:p>
        </p:txBody>
      </p:sp>
      <p:sp>
        <p:nvSpPr>
          <p:cNvPr id="5" name="Slide Number Placeholder 4"/>
          <p:cNvSpPr>
            <a:spLocks noGrp="1"/>
          </p:cNvSpPr>
          <p:nvPr>
            <p:ph type="sldNum" sz="quarter" idx="5"/>
          </p:nvPr>
        </p:nvSpPr>
        <p:spPr/>
        <p:txBody>
          <a:bodyPr/>
          <a:lstStyle/>
          <a:p>
            <a:fld id="{8610194C-BCE9-47EE-A1FC-A411D134C74E}" type="slidenum">
              <a:rPr lang="en-GB" smtClean="0"/>
              <a:t>32</a:t>
            </a:fld>
            <a:endParaRPr lang="en-GB"/>
          </a:p>
        </p:txBody>
      </p:sp>
    </p:spTree>
    <p:extLst>
      <p:ext uri="{BB962C8B-B14F-4D97-AF65-F5344CB8AC3E}">
        <p14:creationId xmlns:p14="http://schemas.microsoft.com/office/powerpoint/2010/main" val="209885906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0">
              <a:lnSpc>
                <a:spcPct val="100000"/>
              </a:lnSpc>
              <a:spcBef>
                <a:spcPts val="0"/>
              </a:spcBef>
              <a:spcAft>
                <a:spcPts val="0"/>
              </a:spcAft>
              <a:buClrTx/>
              <a:buSzTx/>
              <a:buFontTx/>
              <a:buNone/>
              <a:tabLst/>
              <a:defRPr/>
            </a:pPr>
            <a:fld id="{8610194C-BCE9-47EE-A1FC-A411D134C74E}" type="slidenum">
              <a:rPr kumimoji="0" lang="en-GB" sz="1800" b="0" i="0" u="none" strike="noStrike" kern="0" cap="none" spc="0" normalizeH="0" baseline="0" noProof="0" smtClean="0">
                <a:ln>
                  <a:noFill/>
                </a:ln>
                <a:solidFill>
                  <a:srgbClr val="000000"/>
                </a:solidFill>
                <a:effectLst/>
                <a:uLnTx/>
                <a:uFillTx/>
                <a:latin typeface="Calibri"/>
                <a:cs typeface="Calibri"/>
                <a:sym typeface="Calibri"/>
              </a:rPr>
              <a:pPr marL="0" marR="0" lvl="0" indent="0" algn="l" defTabSz="914400" rtl="0" eaLnBrk="1" fontAlgn="auto" latinLnBrk="0" hangingPunct="0">
                <a:lnSpc>
                  <a:spcPct val="100000"/>
                </a:lnSpc>
                <a:spcBef>
                  <a:spcPts val="0"/>
                </a:spcBef>
                <a:spcAft>
                  <a:spcPts val="0"/>
                </a:spcAft>
                <a:buClrTx/>
                <a:buSzTx/>
                <a:buFontTx/>
                <a:buNone/>
                <a:tabLst/>
                <a:defRPr/>
              </a:pPr>
              <a:t>3</a:t>
            </a:fld>
            <a:endParaRPr kumimoji="0" lang="en-GB" sz="1800" b="0" i="0" u="none" strike="noStrike" kern="0" cap="none" spc="0" normalizeH="0" baseline="0" noProof="0">
              <a:ln>
                <a:noFill/>
              </a:ln>
              <a:solidFill>
                <a:srgbClr val="000000"/>
              </a:solidFill>
              <a:effectLst/>
              <a:uLnTx/>
              <a:uFillTx/>
              <a:latin typeface="Calibri"/>
              <a:cs typeface="Calibri"/>
              <a:sym typeface="Calibri"/>
            </a:endParaRPr>
          </a:p>
        </p:txBody>
      </p:sp>
    </p:spTree>
    <p:extLst>
      <p:ext uri="{BB962C8B-B14F-4D97-AF65-F5344CB8AC3E}">
        <p14:creationId xmlns:p14="http://schemas.microsoft.com/office/powerpoint/2010/main" val="12413503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2e547e7f6f3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2e547e7f6f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2e547e7f6f3_0_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2e547e7f6f3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Footer Placeholder 3"/>
          <p:cNvSpPr>
            <a:spLocks noGrp="1"/>
          </p:cNvSpPr>
          <p:nvPr>
            <p:ph type="ftr" sz="quarter" idx="4"/>
          </p:nvPr>
        </p:nvSpPr>
        <p:spPr/>
        <p:txBody>
          <a:bodyPr/>
          <a:lstStyle/>
          <a:p>
            <a:endParaRPr lang="en-GB"/>
          </a:p>
        </p:txBody>
      </p:sp>
      <p:sp>
        <p:nvSpPr>
          <p:cNvPr id="5" name="Slide Number Placeholder 4"/>
          <p:cNvSpPr>
            <a:spLocks noGrp="1"/>
          </p:cNvSpPr>
          <p:nvPr>
            <p:ph type="sldNum" sz="quarter" idx="5"/>
          </p:nvPr>
        </p:nvSpPr>
        <p:spPr/>
        <p:txBody>
          <a:bodyPr/>
          <a:lstStyle/>
          <a:p>
            <a:fld id="{8610194C-BCE9-47EE-A1FC-A411D134C74E}" type="slidenum">
              <a:rPr lang="en-GB" smtClean="0"/>
              <a:t>36</a:t>
            </a:fld>
            <a:endParaRPr lang="en-GB"/>
          </a:p>
        </p:txBody>
      </p:sp>
    </p:spTree>
    <p:extLst>
      <p:ext uri="{BB962C8B-B14F-4D97-AF65-F5344CB8AC3E}">
        <p14:creationId xmlns:p14="http://schemas.microsoft.com/office/powerpoint/2010/main" val="332158246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Footer Placeholder 3"/>
          <p:cNvSpPr>
            <a:spLocks noGrp="1"/>
          </p:cNvSpPr>
          <p:nvPr>
            <p:ph type="ftr" sz="quarter" idx="4"/>
          </p:nvPr>
        </p:nvSpPr>
        <p:spPr/>
        <p:txBody>
          <a:bodyPr/>
          <a:lstStyle/>
          <a:p>
            <a:endParaRPr lang="en-GB"/>
          </a:p>
        </p:txBody>
      </p:sp>
      <p:sp>
        <p:nvSpPr>
          <p:cNvPr id="5" name="Slide Number Placeholder 4"/>
          <p:cNvSpPr>
            <a:spLocks noGrp="1"/>
          </p:cNvSpPr>
          <p:nvPr>
            <p:ph type="sldNum" sz="quarter" idx="5"/>
          </p:nvPr>
        </p:nvSpPr>
        <p:spPr/>
        <p:txBody>
          <a:bodyPr/>
          <a:lstStyle/>
          <a:p>
            <a:fld id="{8610194C-BCE9-47EE-A1FC-A411D134C74E}" type="slidenum">
              <a:rPr lang="en-GB" smtClean="0"/>
              <a:t>37</a:t>
            </a:fld>
            <a:endParaRPr lang="en-GB"/>
          </a:p>
        </p:txBody>
      </p:sp>
    </p:spTree>
    <p:extLst>
      <p:ext uri="{BB962C8B-B14F-4D97-AF65-F5344CB8AC3E}">
        <p14:creationId xmlns:p14="http://schemas.microsoft.com/office/powerpoint/2010/main" val="366049901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Footer Placeholder 3"/>
          <p:cNvSpPr>
            <a:spLocks noGrp="1"/>
          </p:cNvSpPr>
          <p:nvPr>
            <p:ph type="ftr" sz="quarter" idx="4"/>
          </p:nvPr>
        </p:nvSpPr>
        <p:spPr/>
        <p:txBody>
          <a:bodyPr/>
          <a:lstStyle/>
          <a:p>
            <a:endParaRPr lang="en-GB"/>
          </a:p>
        </p:txBody>
      </p:sp>
      <p:sp>
        <p:nvSpPr>
          <p:cNvPr id="5" name="Slide Number Placeholder 4"/>
          <p:cNvSpPr>
            <a:spLocks noGrp="1"/>
          </p:cNvSpPr>
          <p:nvPr>
            <p:ph type="sldNum" sz="quarter" idx="5"/>
          </p:nvPr>
        </p:nvSpPr>
        <p:spPr/>
        <p:txBody>
          <a:bodyPr/>
          <a:lstStyle/>
          <a:p>
            <a:fld id="{8610194C-BCE9-47EE-A1FC-A411D134C74E}" type="slidenum">
              <a:rPr lang="en-GB" smtClean="0"/>
              <a:t>38</a:t>
            </a:fld>
            <a:endParaRPr lang="en-GB"/>
          </a:p>
        </p:txBody>
      </p:sp>
    </p:spTree>
    <p:extLst>
      <p:ext uri="{BB962C8B-B14F-4D97-AF65-F5344CB8AC3E}">
        <p14:creationId xmlns:p14="http://schemas.microsoft.com/office/powerpoint/2010/main" val="294642829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Footer Placeholder 3"/>
          <p:cNvSpPr>
            <a:spLocks noGrp="1"/>
          </p:cNvSpPr>
          <p:nvPr>
            <p:ph type="ftr" sz="quarter" idx="4"/>
          </p:nvPr>
        </p:nvSpPr>
        <p:spPr/>
        <p:txBody>
          <a:bodyPr/>
          <a:lstStyle/>
          <a:p>
            <a:endParaRPr lang="en-GB"/>
          </a:p>
        </p:txBody>
      </p:sp>
      <p:sp>
        <p:nvSpPr>
          <p:cNvPr id="5" name="Slide Number Placeholder 4"/>
          <p:cNvSpPr>
            <a:spLocks noGrp="1"/>
          </p:cNvSpPr>
          <p:nvPr>
            <p:ph type="sldNum" sz="quarter" idx="5"/>
          </p:nvPr>
        </p:nvSpPr>
        <p:spPr/>
        <p:txBody>
          <a:bodyPr/>
          <a:lstStyle/>
          <a:p>
            <a:fld id="{8610194C-BCE9-47EE-A1FC-A411D134C74E}" type="slidenum">
              <a:rPr lang="en-GB" smtClean="0"/>
              <a:t>39</a:t>
            </a:fld>
            <a:endParaRPr lang="en-GB"/>
          </a:p>
        </p:txBody>
      </p:sp>
    </p:spTree>
    <p:extLst>
      <p:ext uri="{BB962C8B-B14F-4D97-AF65-F5344CB8AC3E}">
        <p14:creationId xmlns:p14="http://schemas.microsoft.com/office/powerpoint/2010/main" val="224068188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Footer Placeholder 3"/>
          <p:cNvSpPr>
            <a:spLocks noGrp="1"/>
          </p:cNvSpPr>
          <p:nvPr>
            <p:ph type="ftr" sz="quarter" idx="4"/>
          </p:nvPr>
        </p:nvSpPr>
        <p:spPr/>
        <p:txBody>
          <a:bodyPr/>
          <a:lstStyle/>
          <a:p>
            <a:endParaRPr lang="en-GB"/>
          </a:p>
        </p:txBody>
      </p:sp>
      <p:sp>
        <p:nvSpPr>
          <p:cNvPr id="5" name="Slide Number Placeholder 4"/>
          <p:cNvSpPr>
            <a:spLocks noGrp="1"/>
          </p:cNvSpPr>
          <p:nvPr>
            <p:ph type="sldNum" sz="quarter" idx="5"/>
          </p:nvPr>
        </p:nvSpPr>
        <p:spPr/>
        <p:txBody>
          <a:bodyPr/>
          <a:lstStyle/>
          <a:p>
            <a:fld id="{8610194C-BCE9-47EE-A1FC-A411D134C74E}" type="slidenum">
              <a:rPr lang="en-GB" smtClean="0"/>
              <a:t>42</a:t>
            </a:fld>
            <a:endParaRPr lang="en-GB"/>
          </a:p>
        </p:txBody>
      </p:sp>
    </p:spTree>
    <p:extLst>
      <p:ext uri="{BB962C8B-B14F-4D97-AF65-F5344CB8AC3E}">
        <p14:creationId xmlns:p14="http://schemas.microsoft.com/office/powerpoint/2010/main" val="274349580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0">
              <a:lnSpc>
                <a:spcPct val="100000"/>
              </a:lnSpc>
              <a:spcBef>
                <a:spcPts val="0"/>
              </a:spcBef>
              <a:spcAft>
                <a:spcPts val="0"/>
              </a:spcAft>
              <a:buClrTx/>
              <a:buSzTx/>
              <a:buFontTx/>
              <a:buNone/>
              <a:tabLst/>
              <a:defRPr/>
            </a:pPr>
            <a:fld id="{8610194C-BCE9-47EE-A1FC-A411D134C74E}" type="slidenum">
              <a:rPr kumimoji="0" lang="en-GB" sz="1800" b="0" i="0" u="none" strike="noStrike" kern="0" cap="none" spc="0" normalizeH="0" baseline="0" noProof="0" smtClean="0">
                <a:ln>
                  <a:noFill/>
                </a:ln>
                <a:solidFill>
                  <a:srgbClr val="000000"/>
                </a:solidFill>
                <a:effectLst/>
                <a:uLnTx/>
                <a:uFillTx/>
                <a:latin typeface="Calibri"/>
                <a:cs typeface="Calibri"/>
                <a:sym typeface="Calibri"/>
              </a:rPr>
              <a:pPr marL="0" marR="0" lvl="0" indent="0" algn="l" defTabSz="914400" rtl="0" eaLnBrk="1" fontAlgn="auto" latinLnBrk="0" hangingPunct="0">
                <a:lnSpc>
                  <a:spcPct val="100000"/>
                </a:lnSpc>
                <a:spcBef>
                  <a:spcPts val="0"/>
                </a:spcBef>
                <a:spcAft>
                  <a:spcPts val="0"/>
                </a:spcAft>
                <a:buClrTx/>
                <a:buSzTx/>
                <a:buFontTx/>
                <a:buNone/>
                <a:tabLst/>
                <a:defRPr/>
              </a:pPr>
              <a:t>43</a:t>
            </a:fld>
            <a:endParaRPr kumimoji="0" lang="en-GB" sz="1800" b="0" i="0" u="none" strike="noStrike" kern="0" cap="none" spc="0" normalizeH="0" baseline="0" noProof="0">
              <a:ln>
                <a:noFill/>
              </a:ln>
              <a:solidFill>
                <a:srgbClr val="000000"/>
              </a:solidFill>
              <a:effectLst/>
              <a:uLnTx/>
              <a:uFillTx/>
              <a:latin typeface="Calibri"/>
              <a:cs typeface="Calibri"/>
              <a:sym typeface="Calibri"/>
            </a:endParaRPr>
          </a:p>
        </p:txBody>
      </p:sp>
    </p:spTree>
    <p:extLst>
      <p:ext uri="{BB962C8B-B14F-4D97-AF65-F5344CB8AC3E}">
        <p14:creationId xmlns:p14="http://schemas.microsoft.com/office/powerpoint/2010/main" val="262760024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Footer Placeholder 3"/>
          <p:cNvSpPr>
            <a:spLocks noGrp="1"/>
          </p:cNvSpPr>
          <p:nvPr>
            <p:ph type="ftr" sz="quarter" idx="4"/>
          </p:nvPr>
        </p:nvSpPr>
        <p:spPr/>
        <p:txBody>
          <a:bodyPr/>
          <a:lstStyle/>
          <a:p>
            <a:endParaRPr lang="en-GB"/>
          </a:p>
        </p:txBody>
      </p:sp>
      <p:sp>
        <p:nvSpPr>
          <p:cNvPr id="5" name="Slide Number Placeholder 4"/>
          <p:cNvSpPr>
            <a:spLocks noGrp="1"/>
          </p:cNvSpPr>
          <p:nvPr>
            <p:ph type="sldNum" sz="quarter" idx="5"/>
          </p:nvPr>
        </p:nvSpPr>
        <p:spPr/>
        <p:txBody>
          <a:bodyPr/>
          <a:lstStyle/>
          <a:p>
            <a:fld id="{8610194C-BCE9-47EE-A1FC-A411D134C74E}" type="slidenum">
              <a:rPr lang="en-GB" smtClean="0"/>
              <a:t>44</a:t>
            </a:fld>
            <a:endParaRPr lang="en-GB"/>
          </a:p>
        </p:txBody>
      </p:sp>
    </p:spTree>
    <p:extLst>
      <p:ext uri="{BB962C8B-B14F-4D97-AF65-F5344CB8AC3E}">
        <p14:creationId xmlns:p14="http://schemas.microsoft.com/office/powerpoint/2010/main" val="10946325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Footer Placeholder 3"/>
          <p:cNvSpPr>
            <a:spLocks noGrp="1"/>
          </p:cNvSpPr>
          <p:nvPr>
            <p:ph type="ftr" sz="quarter" idx="4"/>
          </p:nvPr>
        </p:nvSpPr>
        <p:spPr/>
        <p:txBody>
          <a:bodyPr/>
          <a:lstStyle/>
          <a:p>
            <a:endParaRPr lang="en-GB"/>
          </a:p>
        </p:txBody>
      </p:sp>
      <p:sp>
        <p:nvSpPr>
          <p:cNvPr id="5" name="Slide Number Placeholder 4"/>
          <p:cNvSpPr>
            <a:spLocks noGrp="1"/>
          </p:cNvSpPr>
          <p:nvPr>
            <p:ph type="sldNum" sz="quarter" idx="5"/>
          </p:nvPr>
        </p:nvSpPr>
        <p:spPr/>
        <p:txBody>
          <a:bodyPr/>
          <a:lstStyle/>
          <a:p>
            <a:fld id="{8610194C-BCE9-47EE-A1FC-A411D134C74E}" type="slidenum">
              <a:rPr lang="en-GB" smtClean="0"/>
              <a:t>4</a:t>
            </a:fld>
            <a:endParaRPr lang="en-GB"/>
          </a:p>
        </p:txBody>
      </p:sp>
    </p:spTree>
    <p:extLst>
      <p:ext uri="{BB962C8B-B14F-4D97-AF65-F5344CB8AC3E}">
        <p14:creationId xmlns:p14="http://schemas.microsoft.com/office/powerpoint/2010/main" val="14116188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Footer Placeholder 3"/>
          <p:cNvSpPr>
            <a:spLocks noGrp="1"/>
          </p:cNvSpPr>
          <p:nvPr>
            <p:ph type="ftr" sz="quarter" idx="4"/>
          </p:nvPr>
        </p:nvSpPr>
        <p:spPr/>
        <p:txBody>
          <a:bodyPr/>
          <a:lstStyle/>
          <a:p>
            <a:endParaRPr lang="en-GB"/>
          </a:p>
        </p:txBody>
      </p:sp>
      <p:sp>
        <p:nvSpPr>
          <p:cNvPr id="5" name="Slide Number Placeholder 4"/>
          <p:cNvSpPr>
            <a:spLocks noGrp="1"/>
          </p:cNvSpPr>
          <p:nvPr>
            <p:ph type="sldNum" sz="quarter" idx="5"/>
          </p:nvPr>
        </p:nvSpPr>
        <p:spPr/>
        <p:txBody>
          <a:bodyPr/>
          <a:lstStyle/>
          <a:p>
            <a:fld id="{8610194C-BCE9-47EE-A1FC-A411D134C74E}" type="slidenum">
              <a:rPr lang="en-GB" smtClean="0"/>
              <a:t>5</a:t>
            </a:fld>
            <a:endParaRPr lang="en-GB"/>
          </a:p>
        </p:txBody>
      </p:sp>
    </p:spTree>
    <p:extLst>
      <p:ext uri="{BB962C8B-B14F-4D97-AF65-F5344CB8AC3E}">
        <p14:creationId xmlns:p14="http://schemas.microsoft.com/office/powerpoint/2010/main" val="28926910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0">
              <a:lnSpc>
                <a:spcPct val="100000"/>
              </a:lnSpc>
              <a:spcBef>
                <a:spcPts val="0"/>
              </a:spcBef>
              <a:spcAft>
                <a:spcPts val="0"/>
              </a:spcAft>
              <a:buClrTx/>
              <a:buSzTx/>
              <a:buFontTx/>
              <a:buNone/>
              <a:tabLst/>
              <a:defRPr/>
            </a:pPr>
            <a:fld id="{8610194C-BCE9-47EE-A1FC-A411D134C74E}" type="slidenum">
              <a:rPr kumimoji="0" lang="en-GB" sz="1800" b="0" i="0" u="none" strike="noStrike" kern="0" cap="none" spc="0" normalizeH="0" baseline="0" noProof="0" smtClean="0">
                <a:ln>
                  <a:noFill/>
                </a:ln>
                <a:solidFill>
                  <a:srgbClr val="000000"/>
                </a:solidFill>
                <a:effectLst/>
                <a:uLnTx/>
                <a:uFillTx/>
                <a:latin typeface="Calibri"/>
                <a:cs typeface="Calibri"/>
                <a:sym typeface="Calibri"/>
              </a:rPr>
              <a:pPr marL="0" marR="0" lvl="0" indent="0" algn="l" defTabSz="914400" rtl="0" eaLnBrk="1" fontAlgn="auto" latinLnBrk="0" hangingPunct="0">
                <a:lnSpc>
                  <a:spcPct val="100000"/>
                </a:lnSpc>
                <a:spcBef>
                  <a:spcPts val="0"/>
                </a:spcBef>
                <a:spcAft>
                  <a:spcPts val="0"/>
                </a:spcAft>
                <a:buClrTx/>
                <a:buSzTx/>
                <a:buFontTx/>
                <a:buNone/>
                <a:tabLst/>
                <a:defRPr/>
              </a:pPr>
              <a:t>6</a:t>
            </a:fld>
            <a:endParaRPr kumimoji="0" lang="en-GB" sz="1800" b="0" i="0" u="none" strike="noStrike" kern="0" cap="none" spc="0" normalizeH="0" baseline="0" noProof="0">
              <a:ln>
                <a:noFill/>
              </a:ln>
              <a:solidFill>
                <a:srgbClr val="000000"/>
              </a:solidFill>
              <a:effectLst/>
              <a:uLnTx/>
              <a:uFillTx/>
              <a:latin typeface="Calibri"/>
              <a:cs typeface="Calibri"/>
              <a:sym typeface="Calibri"/>
            </a:endParaRPr>
          </a:p>
        </p:txBody>
      </p:sp>
    </p:spTree>
    <p:extLst>
      <p:ext uri="{BB962C8B-B14F-4D97-AF65-F5344CB8AC3E}">
        <p14:creationId xmlns:p14="http://schemas.microsoft.com/office/powerpoint/2010/main" val="27489438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0">
              <a:lnSpc>
                <a:spcPct val="100000"/>
              </a:lnSpc>
              <a:spcBef>
                <a:spcPts val="0"/>
              </a:spcBef>
              <a:spcAft>
                <a:spcPts val="0"/>
              </a:spcAft>
              <a:buClrTx/>
              <a:buSzTx/>
              <a:buFontTx/>
              <a:buNone/>
              <a:tabLst/>
              <a:defRPr/>
            </a:pPr>
            <a:fld id="{8610194C-BCE9-47EE-A1FC-A411D134C74E}" type="slidenum">
              <a:rPr kumimoji="0" lang="en-GB" sz="1800" b="0" i="0" u="none" strike="noStrike" kern="0" cap="none" spc="0" normalizeH="0" baseline="0" noProof="0" smtClean="0">
                <a:ln>
                  <a:noFill/>
                </a:ln>
                <a:solidFill>
                  <a:srgbClr val="000000"/>
                </a:solidFill>
                <a:effectLst/>
                <a:uLnTx/>
                <a:uFillTx/>
                <a:latin typeface="Calibri"/>
                <a:cs typeface="Calibri"/>
                <a:sym typeface="Calibri"/>
              </a:rPr>
              <a:pPr marL="0" marR="0" lvl="0" indent="0" algn="l" defTabSz="914400" rtl="0" eaLnBrk="1" fontAlgn="auto" latinLnBrk="0" hangingPunct="0">
                <a:lnSpc>
                  <a:spcPct val="100000"/>
                </a:lnSpc>
                <a:spcBef>
                  <a:spcPts val="0"/>
                </a:spcBef>
                <a:spcAft>
                  <a:spcPts val="0"/>
                </a:spcAft>
                <a:buClrTx/>
                <a:buSzTx/>
                <a:buFontTx/>
                <a:buNone/>
                <a:tabLst/>
                <a:defRPr/>
              </a:pPr>
              <a:t>7</a:t>
            </a:fld>
            <a:endParaRPr kumimoji="0" lang="en-GB" sz="1800" b="0" i="0" u="none" strike="noStrike" kern="0" cap="none" spc="0" normalizeH="0" baseline="0" noProof="0">
              <a:ln>
                <a:noFill/>
              </a:ln>
              <a:solidFill>
                <a:srgbClr val="000000"/>
              </a:solidFill>
              <a:effectLst/>
              <a:uLnTx/>
              <a:uFillTx/>
              <a:latin typeface="Calibri"/>
              <a:cs typeface="Calibri"/>
              <a:sym typeface="Calibri"/>
            </a:endParaRPr>
          </a:p>
        </p:txBody>
      </p:sp>
    </p:spTree>
    <p:extLst>
      <p:ext uri="{BB962C8B-B14F-4D97-AF65-F5344CB8AC3E}">
        <p14:creationId xmlns:p14="http://schemas.microsoft.com/office/powerpoint/2010/main" val="28982951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0">
              <a:lnSpc>
                <a:spcPct val="100000"/>
              </a:lnSpc>
              <a:spcBef>
                <a:spcPts val="0"/>
              </a:spcBef>
              <a:spcAft>
                <a:spcPts val="0"/>
              </a:spcAft>
              <a:buClrTx/>
              <a:buSzTx/>
              <a:buFontTx/>
              <a:buNone/>
              <a:tabLst/>
              <a:defRPr/>
            </a:pPr>
            <a:fld id="{8610194C-BCE9-47EE-A1FC-A411D134C74E}" type="slidenum">
              <a:rPr kumimoji="0" lang="en-GB" sz="1800" b="0" i="0" u="none" strike="noStrike" kern="0" cap="none" spc="0" normalizeH="0" baseline="0" noProof="0" smtClean="0">
                <a:ln>
                  <a:noFill/>
                </a:ln>
                <a:solidFill>
                  <a:srgbClr val="000000"/>
                </a:solidFill>
                <a:effectLst/>
                <a:uLnTx/>
                <a:uFillTx/>
                <a:latin typeface="Calibri"/>
                <a:cs typeface="Calibri"/>
                <a:sym typeface="Calibri"/>
              </a:rPr>
              <a:pPr marL="0" marR="0" lvl="0" indent="0" algn="l" defTabSz="914400" rtl="0" eaLnBrk="1" fontAlgn="auto" latinLnBrk="0" hangingPunct="0">
                <a:lnSpc>
                  <a:spcPct val="100000"/>
                </a:lnSpc>
                <a:spcBef>
                  <a:spcPts val="0"/>
                </a:spcBef>
                <a:spcAft>
                  <a:spcPts val="0"/>
                </a:spcAft>
                <a:buClrTx/>
                <a:buSzTx/>
                <a:buFontTx/>
                <a:buNone/>
                <a:tabLst/>
                <a:defRPr/>
              </a:pPr>
              <a:t>8</a:t>
            </a:fld>
            <a:endParaRPr kumimoji="0" lang="en-GB" sz="1800" b="0" i="0" u="none" strike="noStrike" kern="0" cap="none" spc="0" normalizeH="0" baseline="0" noProof="0">
              <a:ln>
                <a:noFill/>
              </a:ln>
              <a:solidFill>
                <a:srgbClr val="000000"/>
              </a:solidFill>
              <a:effectLst/>
              <a:uLnTx/>
              <a:uFillTx/>
              <a:latin typeface="Calibri"/>
              <a:cs typeface="Calibri"/>
              <a:sym typeface="Calibri"/>
            </a:endParaRPr>
          </a:p>
        </p:txBody>
      </p:sp>
    </p:spTree>
    <p:extLst>
      <p:ext uri="{BB962C8B-B14F-4D97-AF65-F5344CB8AC3E}">
        <p14:creationId xmlns:p14="http://schemas.microsoft.com/office/powerpoint/2010/main" val="2600454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Tree>
    <p:extLst>
      <p:ext uri="{BB962C8B-B14F-4D97-AF65-F5344CB8AC3E}">
        <p14:creationId xmlns:p14="http://schemas.microsoft.com/office/powerpoint/2010/main" val="1905618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524000" y="1122362"/>
            <a:ext cx="9144000" cy="2387601"/>
          </a:xfrm>
          <a:prstGeom prst="rect">
            <a:avLst/>
          </a:prstGeom>
        </p:spPr>
        <p:txBody>
          <a:bodyPr anchor="b"/>
          <a:lstStyle>
            <a:lvl1pPr algn="ctr">
              <a:defRPr sz="6000"/>
            </a:lvl1pPr>
          </a:lstStyle>
          <a:p>
            <a:r>
              <a:rPr lang="en-US"/>
              <a:t>Click to edit Master title style</a:t>
            </a:r>
            <a:endParaRPr/>
          </a:p>
        </p:txBody>
      </p:sp>
      <p:sp>
        <p:nvSpPr>
          <p:cNvPr id="12" name="Body Level One…"/>
          <p:cNvSpPr txBox="1">
            <a:spLocks noGrp="1"/>
          </p:cNvSpPr>
          <p:nvPr>
            <p:ph type="body" sz="quarter" idx="1"/>
          </p:nvPr>
        </p:nvSpPr>
        <p:spPr>
          <a:xfrm>
            <a:off x="1524000" y="3602037"/>
            <a:ext cx="9144000" cy="1655765"/>
          </a:xfrm>
          <a:prstGeom prst="rect">
            <a:avLst/>
          </a:prstGeom>
        </p:spPr>
        <p:txBody>
          <a:bodyPr/>
          <a:lstStyle>
            <a:lvl1pPr marL="0" indent="0" algn="ctr">
              <a:buSzTx/>
              <a:buFontTx/>
              <a:buNone/>
              <a:defRPr sz="2400"/>
            </a:lvl1pPr>
            <a:lvl2pPr marL="0" indent="0" algn="ctr">
              <a:buSzTx/>
              <a:buFontTx/>
              <a:buNone/>
              <a:defRPr sz="2400"/>
            </a:lvl2pPr>
            <a:lvl3pPr marL="0" indent="0" algn="ctr">
              <a:buSzTx/>
              <a:buFontTx/>
              <a:buNone/>
              <a:defRPr sz="2400"/>
            </a:lvl3pPr>
            <a:lvl4pPr marL="0" indent="0" algn="ctr">
              <a:buSzTx/>
              <a:buFontTx/>
              <a:buNone/>
              <a:defRPr sz="2400"/>
            </a:lvl4pPr>
            <a:lvl5pPr marL="0" indent="0" algn="ctr">
              <a:buSzTx/>
              <a:buFontTx/>
              <a:buNone/>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071684896"/>
      </p:ext>
    </p:extLst>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Comparison">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D2E5D55-1B91-D044-80D6-EE3FAA65C505}"/>
              </a:ext>
            </a:extLst>
          </p:cNvPr>
          <p:cNvSpPr/>
          <p:nvPr userDrawn="1"/>
        </p:nvSpPr>
        <p:spPr>
          <a:xfrm>
            <a:off x="0" y="0"/>
            <a:ext cx="12192000" cy="118437"/>
          </a:xfrm>
          <a:prstGeom prst="rect">
            <a:avLst/>
          </a:prstGeom>
          <a:solidFill>
            <a:srgbClr val="98BF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E21FE4F5-9709-7B41-84FB-95794EE95134}"/>
              </a:ext>
              <a:ext uri="{C183D7F6-B498-43B3-948B-1728B52AA6E4}">
                <adec:decorative xmlns:adec="http://schemas.microsoft.com/office/drawing/2017/decorative" val="1"/>
              </a:ext>
            </a:extLst>
          </p:cNvPr>
          <p:cNvSpPr/>
          <p:nvPr userDrawn="1"/>
        </p:nvSpPr>
        <p:spPr>
          <a:xfrm>
            <a:off x="4185434" y="5646045"/>
            <a:ext cx="4594279" cy="4594279"/>
          </a:xfrm>
          <a:prstGeom prst="ellipse">
            <a:avLst/>
          </a:prstGeom>
          <a:solidFill>
            <a:srgbClr val="97BF0D">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3" name="Text Placeholder 2">
            <a:extLst>
              <a:ext uri="{FF2B5EF4-FFF2-40B4-BE49-F238E27FC236}">
                <a16:creationId xmlns:a16="http://schemas.microsoft.com/office/drawing/2014/main" id="{7530E1FD-65CF-1440-AC9D-4AABA2614914}"/>
              </a:ext>
            </a:extLst>
          </p:cNvPr>
          <p:cNvSpPr>
            <a:spLocks noGrp="1"/>
          </p:cNvSpPr>
          <p:nvPr>
            <p:ph type="body" sz="quarter" idx="10" hasCustomPrompt="1"/>
          </p:nvPr>
        </p:nvSpPr>
        <p:spPr>
          <a:xfrm>
            <a:off x="593196" y="584729"/>
            <a:ext cx="10312400" cy="998537"/>
          </a:xfrm>
        </p:spPr>
        <p:txBody>
          <a:bodyPr>
            <a:normAutofit/>
          </a:bodyPr>
          <a:lstStyle>
            <a:lvl1pPr marL="0" indent="0">
              <a:buNone/>
              <a:defRPr sz="4000" b="1" i="0">
                <a:solidFill>
                  <a:srgbClr val="1D2A5A"/>
                </a:solidFill>
                <a:latin typeface="Arial" panose="020B0604020202020204" pitchFamily="34" charset="0"/>
                <a:cs typeface="Arial" panose="020B0604020202020204" pitchFamily="34" charset="0"/>
              </a:defRPr>
            </a:lvl1pPr>
          </a:lstStyle>
          <a:p>
            <a:pPr lvl="0"/>
            <a:r>
              <a:rPr lang="en-US" dirty="0"/>
              <a:t>Main title goes here</a:t>
            </a:r>
          </a:p>
        </p:txBody>
      </p:sp>
      <p:sp>
        <p:nvSpPr>
          <p:cNvPr id="5" name="Text Placeholder 4">
            <a:extLst>
              <a:ext uri="{FF2B5EF4-FFF2-40B4-BE49-F238E27FC236}">
                <a16:creationId xmlns:a16="http://schemas.microsoft.com/office/drawing/2014/main" id="{36D2143F-5CE3-4642-8181-76EE5B1D0C67}"/>
              </a:ext>
            </a:extLst>
          </p:cNvPr>
          <p:cNvSpPr>
            <a:spLocks noGrp="1"/>
          </p:cNvSpPr>
          <p:nvPr>
            <p:ph type="body" sz="quarter" idx="11" hasCustomPrompt="1"/>
          </p:nvPr>
        </p:nvSpPr>
        <p:spPr>
          <a:xfrm>
            <a:off x="593725" y="1651000"/>
            <a:ext cx="10312400" cy="3581400"/>
          </a:xfrm>
        </p:spPr>
        <p:txBody>
          <a:bodyPr>
            <a:normAutofit/>
          </a:bodyPr>
          <a:lstStyle>
            <a:lvl1pPr marL="0" indent="0">
              <a:buNone/>
              <a:defRPr sz="2000">
                <a:solidFill>
                  <a:srgbClr val="1D2A5A"/>
                </a:solidFill>
                <a:latin typeface="Arial" panose="020B0604020202020204" pitchFamily="34" charset="0"/>
                <a:cs typeface="Arial" panose="020B0604020202020204" pitchFamily="34" charset="0"/>
              </a:defRPr>
            </a:lvl1pPr>
            <a:lvl2pPr marL="457200" indent="0">
              <a:buNone/>
              <a:defRPr>
                <a:solidFill>
                  <a:srgbClr val="1D2A5A"/>
                </a:solidFill>
                <a:latin typeface="Arial" panose="020B0604020202020204" pitchFamily="34" charset="0"/>
                <a:cs typeface="Arial" panose="020B0604020202020204" pitchFamily="34" charset="0"/>
              </a:defRPr>
            </a:lvl2pPr>
          </a:lstStyle>
          <a:p>
            <a:pPr lvl="0"/>
            <a:r>
              <a:rPr lang="en-US" dirty="0"/>
              <a:t>Second level</a:t>
            </a:r>
          </a:p>
        </p:txBody>
      </p:sp>
    </p:spTree>
    <p:extLst>
      <p:ext uri="{BB962C8B-B14F-4D97-AF65-F5344CB8AC3E}">
        <p14:creationId xmlns:p14="http://schemas.microsoft.com/office/powerpoint/2010/main" val="41260584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119CDA1E-DAA7-4AFE-8BC5-0CBCE2065CFA}"/>
              </a:ext>
            </a:extLst>
          </p:cNvPr>
          <p:cNvSpPr>
            <a:spLocks noGrp="1"/>
          </p:cNvSpPr>
          <p:nvPr>
            <p:ph type="pic" sz="quarter" idx="10"/>
          </p:nvPr>
        </p:nvSpPr>
        <p:spPr>
          <a:xfrm>
            <a:off x="5732323" y="-1458460"/>
            <a:ext cx="7471593" cy="7543574"/>
          </a:xfrm>
          <a:prstGeom prst="ellipse">
            <a:avLst/>
          </a:prstGeom>
        </p:spPr>
        <p:txBody>
          <a:bodyPr/>
          <a:lstStyle/>
          <a:p>
            <a:endParaRPr lang="en-US"/>
          </a:p>
        </p:txBody>
      </p:sp>
    </p:spTree>
    <p:extLst>
      <p:ext uri="{BB962C8B-B14F-4D97-AF65-F5344CB8AC3E}">
        <p14:creationId xmlns:p14="http://schemas.microsoft.com/office/powerpoint/2010/main" val="16012088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29" name="Title Text"/>
          <p:cNvSpPr txBox="1">
            <a:spLocks noGrp="1"/>
          </p:cNvSpPr>
          <p:nvPr>
            <p:ph type="title"/>
          </p:nvPr>
        </p:nvSpPr>
        <p:spPr>
          <a:prstGeom prst="rect">
            <a:avLst/>
          </a:prstGeom>
        </p:spPr>
        <p:txBody>
          <a:bodyPr/>
          <a:lstStyle/>
          <a:p>
            <a:r>
              <a:rPr lang="en-US"/>
              <a:t>Click to edit Master title style</a:t>
            </a:r>
            <a:endParaRPr/>
          </a:p>
        </p:txBody>
      </p:sp>
      <p:sp>
        <p:nvSpPr>
          <p:cNvPr id="30" name="Body Level One…"/>
          <p:cNvSpPr txBox="1">
            <a:spLocks noGrp="1"/>
          </p:cNvSpPr>
          <p:nvPr>
            <p:ph type="body"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510848596"/>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38" name="Title Text"/>
          <p:cNvSpPr txBox="1">
            <a:spLocks noGrp="1"/>
          </p:cNvSpPr>
          <p:nvPr>
            <p:ph type="title"/>
          </p:nvPr>
        </p:nvSpPr>
        <p:spPr>
          <a:xfrm>
            <a:off x="839787" y="365125"/>
            <a:ext cx="10515601" cy="1325563"/>
          </a:xfrm>
          <a:prstGeom prst="rect">
            <a:avLst/>
          </a:prstGeom>
        </p:spPr>
        <p:txBody>
          <a:bodyPr/>
          <a:lstStyle/>
          <a:p>
            <a:r>
              <a:rPr lang="en-US"/>
              <a:t>Click to edit Master title style</a:t>
            </a:r>
            <a:endParaRPr/>
          </a:p>
        </p:txBody>
      </p:sp>
      <p:sp>
        <p:nvSpPr>
          <p:cNvPr id="39" name="Body Level One…"/>
          <p:cNvSpPr txBox="1">
            <a:spLocks noGrp="1"/>
          </p:cNvSpPr>
          <p:nvPr>
            <p:ph type="body" sz="quarter" idx="1"/>
          </p:nvPr>
        </p:nvSpPr>
        <p:spPr>
          <a:xfrm>
            <a:off x="839787" y="1681163"/>
            <a:ext cx="5157790" cy="823915"/>
          </a:xfrm>
          <a:prstGeom prst="rect">
            <a:avLst/>
          </a:prstGeom>
        </p:spPr>
        <p:txBody>
          <a:bodyPr anchor="b"/>
          <a:lstStyle>
            <a:lvl1pPr marL="0" indent="0">
              <a:buSzTx/>
              <a:buFontTx/>
              <a:buNone/>
              <a:defRPr sz="2400" b="1"/>
            </a:lvl1pPr>
            <a:lvl2pPr marL="0" indent="0">
              <a:buSzTx/>
              <a:buFontTx/>
              <a:buNone/>
              <a:defRPr sz="2400" b="1"/>
            </a:lvl2pPr>
            <a:lvl3pPr marL="0" indent="0">
              <a:buSzTx/>
              <a:buFontTx/>
              <a:buNone/>
              <a:defRPr sz="2400" b="1"/>
            </a:lvl3pPr>
            <a:lvl4pPr marL="0" indent="0">
              <a:buSzTx/>
              <a:buFontTx/>
              <a:buNone/>
              <a:defRPr sz="2400" b="1"/>
            </a:lvl4pPr>
            <a:lvl5pPr marL="0" indent="0">
              <a:buSzTx/>
              <a:buFontTx/>
              <a:buNone/>
              <a:defRPr sz="2400" b="1"/>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0" name="Text Placeholder 4"/>
          <p:cNvSpPr>
            <a:spLocks noGrp="1"/>
          </p:cNvSpPr>
          <p:nvPr>
            <p:ph type="body" sz="quarter" idx="13"/>
          </p:nvPr>
        </p:nvSpPr>
        <p:spPr>
          <a:xfrm>
            <a:off x="6172200" y="1681163"/>
            <a:ext cx="5183188" cy="823914"/>
          </a:xfrm>
          <a:prstGeom prst="rect">
            <a:avLst/>
          </a:prstGeom>
        </p:spPr>
        <p:txBody>
          <a:bodyPr anchor="b"/>
          <a:lstStyle/>
          <a:p>
            <a:pPr lvl="0"/>
            <a:r>
              <a:rPr lang="en-US"/>
              <a:t>Click to edit Master text styles</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055663541"/>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48" name="Title Text"/>
          <p:cNvSpPr txBox="1">
            <a:spLocks noGrp="1"/>
          </p:cNvSpPr>
          <p:nvPr>
            <p:ph type="title"/>
          </p:nvPr>
        </p:nvSpPr>
        <p:spPr>
          <a:prstGeom prst="rect">
            <a:avLst/>
          </a:prstGeom>
        </p:spPr>
        <p:txBody>
          <a:bodyPr/>
          <a:lstStyle/>
          <a:p>
            <a:r>
              <a:rPr lang="en-US"/>
              <a:t>Click to edit Master title style</a:t>
            </a:r>
            <a:endParaRP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857437382"/>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63" name="Title Text"/>
          <p:cNvSpPr txBox="1">
            <a:spLocks noGrp="1"/>
          </p:cNvSpPr>
          <p:nvPr>
            <p:ph type="title"/>
          </p:nvPr>
        </p:nvSpPr>
        <p:spPr>
          <a:xfrm>
            <a:off x="839787" y="457200"/>
            <a:ext cx="3932240" cy="1600200"/>
          </a:xfrm>
          <a:prstGeom prst="rect">
            <a:avLst/>
          </a:prstGeom>
        </p:spPr>
        <p:txBody>
          <a:bodyPr anchor="b"/>
          <a:lstStyle>
            <a:lvl1pPr>
              <a:defRPr sz="3200"/>
            </a:lvl1pPr>
          </a:lstStyle>
          <a:p>
            <a:r>
              <a:rPr lang="en-US"/>
              <a:t>Click to edit Master title style</a:t>
            </a:r>
            <a:endParaRPr/>
          </a:p>
        </p:txBody>
      </p:sp>
      <p:sp>
        <p:nvSpPr>
          <p:cNvPr id="64" name="Body Level One…"/>
          <p:cNvSpPr txBox="1">
            <a:spLocks noGrp="1"/>
          </p:cNvSpPr>
          <p:nvPr>
            <p:ph type="body" sz="half" idx="1"/>
          </p:nvPr>
        </p:nvSpPr>
        <p:spPr>
          <a:xfrm>
            <a:off x="5183187" y="987425"/>
            <a:ext cx="6172203" cy="4873625"/>
          </a:xfrm>
          <a:prstGeom prst="rect">
            <a:avLst/>
          </a:prstGeom>
        </p:spPr>
        <p:txBody>
          <a:bodyPr/>
          <a:lstStyle>
            <a:lvl1pPr>
              <a:defRPr sz="3200"/>
            </a:lvl1pPr>
            <a:lvl2pPr marL="718457" indent="-261257">
              <a:defRPr sz="3200"/>
            </a:lvl2pPr>
            <a:lvl3pPr marL="1219200" indent="-304800">
              <a:defRPr sz="3200"/>
            </a:lvl3pPr>
            <a:lvl4pPr marL="1737360" indent="-365760">
              <a:defRPr sz="3200"/>
            </a:lvl4pPr>
            <a:lvl5pPr marL="2194560" indent="-365760">
              <a:defRPr sz="3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5" name="Text Placeholder 3"/>
          <p:cNvSpPr>
            <a:spLocks noGrp="1"/>
          </p:cNvSpPr>
          <p:nvPr>
            <p:ph type="body" sz="quarter" idx="13"/>
          </p:nvPr>
        </p:nvSpPr>
        <p:spPr>
          <a:xfrm>
            <a:off x="839787" y="2057400"/>
            <a:ext cx="3932238" cy="3811588"/>
          </a:xfrm>
          <a:prstGeom prst="rect">
            <a:avLst/>
          </a:prstGeom>
        </p:spPr>
        <p:txBody>
          <a:bodyPr/>
          <a:lstStyle/>
          <a:p>
            <a:pPr lvl="0"/>
            <a:r>
              <a:rPr lang="en-US"/>
              <a:t>Click to edit Master text styles</a:t>
            </a:r>
          </a:p>
        </p:txBody>
      </p:sp>
      <p:sp>
        <p:nvSpPr>
          <p:cNvPr id="6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42067167"/>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73" name="Title Text"/>
          <p:cNvSpPr txBox="1">
            <a:spLocks noGrp="1"/>
          </p:cNvSpPr>
          <p:nvPr>
            <p:ph type="title"/>
          </p:nvPr>
        </p:nvSpPr>
        <p:spPr>
          <a:xfrm>
            <a:off x="839787" y="457200"/>
            <a:ext cx="3932240" cy="1600200"/>
          </a:xfrm>
          <a:prstGeom prst="rect">
            <a:avLst/>
          </a:prstGeom>
        </p:spPr>
        <p:txBody>
          <a:bodyPr anchor="b"/>
          <a:lstStyle>
            <a:lvl1pPr>
              <a:defRPr sz="3200"/>
            </a:lvl1pPr>
          </a:lstStyle>
          <a:p>
            <a:r>
              <a:rPr lang="en-US"/>
              <a:t>Click to edit Master title style</a:t>
            </a:r>
            <a:endParaRPr/>
          </a:p>
        </p:txBody>
      </p:sp>
      <p:sp>
        <p:nvSpPr>
          <p:cNvPr id="74" name="Picture Placeholder 2"/>
          <p:cNvSpPr>
            <a:spLocks noGrp="1"/>
          </p:cNvSpPr>
          <p:nvPr>
            <p:ph type="pic" sz="half" idx="13"/>
          </p:nvPr>
        </p:nvSpPr>
        <p:spPr>
          <a:xfrm>
            <a:off x="5183187" y="987425"/>
            <a:ext cx="6172203" cy="4873625"/>
          </a:xfrm>
          <a:prstGeom prst="rect">
            <a:avLst/>
          </a:prstGeom>
        </p:spPr>
        <p:txBody>
          <a:bodyPr lIns="91439" tIns="45719" rIns="91439" bIns="45719">
            <a:noAutofit/>
          </a:bodyPr>
          <a:lstStyle/>
          <a:p>
            <a:r>
              <a:rPr lang="en-US"/>
              <a:t>Click icon to add picture</a:t>
            </a:r>
            <a:endParaRPr/>
          </a:p>
        </p:txBody>
      </p:sp>
      <p:sp>
        <p:nvSpPr>
          <p:cNvPr id="75" name="Body Level One…"/>
          <p:cNvSpPr txBox="1">
            <a:spLocks noGrp="1"/>
          </p:cNvSpPr>
          <p:nvPr>
            <p:ph type="body" sz="quarter" idx="1"/>
          </p:nvPr>
        </p:nvSpPr>
        <p:spPr>
          <a:xfrm>
            <a:off x="839787" y="2057400"/>
            <a:ext cx="3932240" cy="3811588"/>
          </a:xfrm>
          <a:prstGeom prst="rect">
            <a:avLst/>
          </a:prstGeom>
        </p:spPr>
        <p:txBody>
          <a:bodyPr/>
          <a:lstStyle>
            <a:lvl1pPr marL="0" indent="0">
              <a:buSzTx/>
              <a:buFontTx/>
              <a:buNone/>
              <a:defRPr sz="1600"/>
            </a:lvl1pPr>
            <a:lvl2pPr marL="0" indent="0">
              <a:buSzTx/>
              <a:buFontTx/>
              <a:buNone/>
              <a:defRPr sz="1600"/>
            </a:lvl2pPr>
            <a:lvl3pPr marL="0" indent="0">
              <a:buSzTx/>
              <a:buFontTx/>
              <a:buNone/>
              <a:defRPr sz="1600"/>
            </a:lvl3pPr>
            <a:lvl4pPr marL="0" indent="0">
              <a:buSzTx/>
              <a:buFontTx/>
              <a:buNone/>
              <a:defRPr sz="1600"/>
            </a:lvl4pPr>
            <a:lvl5pPr marL="0" indent="0">
              <a:buSzTx/>
              <a:buFontTx/>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957573801"/>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83" name="Title Text"/>
          <p:cNvSpPr txBox="1">
            <a:spLocks noGrp="1"/>
          </p:cNvSpPr>
          <p:nvPr>
            <p:ph type="title"/>
          </p:nvPr>
        </p:nvSpPr>
        <p:spPr>
          <a:prstGeom prst="rect">
            <a:avLst/>
          </a:prstGeom>
        </p:spPr>
        <p:txBody>
          <a:bodyPr/>
          <a:lstStyle/>
          <a:p>
            <a:r>
              <a:rPr lang="en-US"/>
              <a:t>Click to edit Master title style</a:t>
            </a:r>
            <a:endParaRPr/>
          </a:p>
        </p:txBody>
      </p:sp>
      <p:sp>
        <p:nvSpPr>
          <p:cNvPr id="84" name="Body Level One…"/>
          <p:cNvSpPr txBox="1">
            <a:spLocks noGrp="1"/>
          </p:cNvSpPr>
          <p:nvPr>
            <p:ph type="body" idx="1"/>
          </p:nvPr>
        </p:nvSpPr>
        <p:spPr>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8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351146021"/>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92" name="Title Text"/>
          <p:cNvSpPr txBox="1">
            <a:spLocks noGrp="1"/>
          </p:cNvSpPr>
          <p:nvPr>
            <p:ph type="title"/>
          </p:nvPr>
        </p:nvSpPr>
        <p:spPr>
          <a:xfrm>
            <a:off x="8724900" y="365125"/>
            <a:ext cx="2628900" cy="5811838"/>
          </a:xfrm>
          <a:prstGeom prst="rect">
            <a:avLst/>
          </a:prstGeom>
        </p:spPr>
        <p:txBody>
          <a:bodyPr/>
          <a:lstStyle/>
          <a:p>
            <a:r>
              <a:rPr lang="en-US"/>
              <a:t>Click to edit Master title style</a:t>
            </a:r>
            <a:endParaRPr/>
          </a:p>
        </p:txBody>
      </p:sp>
      <p:sp>
        <p:nvSpPr>
          <p:cNvPr id="93" name="Body Level One…"/>
          <p:cNvSpPr txBox="1">
            <a:spLocks noGrp="1"/>
          </p:cNvSpPr>
          <p:nvPr>
            <p:ph type="body" idx="1"/>
          </p:nvPr>
        </p:nvSpPr>
        <p:spPr>
          <a:xfrm>
            <a:off x="838200" y="365125"/>
            <a:ext cx="7734300" cy="58118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9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988563106"/>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1730CD-C1C6-49BE-8EE8-91345CE1B12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320744C3-FAAC-4189-810F-13F6B10D7D6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AEBCD019-9C88-4377-9AB3-8453D01ADE63}"/>
              </a:ext>
            </a:extLst>
          </p:cNvPr>
          <p:cNvSpPr>
            <a:spLocks noGrp="1"/>
          </p:cNvSpPr>
          <p:nvPr>
            <p:ph type="dt" sz="half" idx="10"/>
          </p:nvPr>
        </p:nvSpPr>
        <p:spPr/>
        <p:txBody>
          <a:bodyPr/>
          <a:lstStyle/>
          <a:p>
            <a:fld id="{B2B598C4-EBF8-4D0E-B55A-8C197EE3C21D}" type="datetimeFigureOut">
              <a:rPr lang="en-GB" smtClean="0"/>
              <a:t>14/06/2024</a:t>
            </a:fld>
            <a:endParaRPr lang="en-GB"/>
          </a:p>
        </p:txBody>
      </p:sp>
      <p:sp>
        <p:nvSpPr>
          <p:cNvPr id="5" name="Footer Placeholder 4">
            <a:extLst>
              <a:ext uri="{FF2B5EF4-FFF2-40B4-BE49-F238E27FC236}">
                <a16:creationId xmlns:a16="http://schemas.microsoft.com/office/drawing/2014/main" id="{3071DB7C-DADE-42E4-B400-927726108FD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C9AE8D5-9B9A-4420-A0F1-FF34BD561FC9}"/>
              </a:ext>
            </a:extLst>
          </p:cNvPr>
          <p:cNvSpPr>
            <a:spLocks noGrp="1"/>
          </p:cNvSpPr>
          <p:nvPr>
            <p:ph type="sldNum" sz="quarter" idx="12"/>
          </p:nvPr>
        </p:nvSpPr>
        <p:spPr/>
        <p:txBody>
          <a:bodyPr/>
          <a:lstStyle/>
          <a:p>
            <a:fld id="{C79683D3-55CA-43CE-936B-58462E61FA09}" type="slidenum">
              <a:rPr lang="en-GB" smtClean="0"/>
              <a:t>‹#›</a:t>
            </a:fld>
            <a:endParaRPr lang="en-GB"/>
          </a:p>
        </p:txBody>
      </p:sp>
    </p:spTree>
    <p:extLst>
      <p:ext uri="{BB962C8B-B14F-4D97-AF65-F5344CB8AC3E}">
        <p14:creationId xmlns:p14="http://schemas.microsoft.com/office/powerpoint/2010/main" val="1723070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38" name="Title Text"/>
          <p:cNvSpPr txBox="1">
            <a:spLocks noGrp="1"/>
          </p:cNvSpPr>
          <p:nvPr>
            <p:ph type="title"/>
          </p:nvPr>
        </p:nvSpPr>
        <p:spPr>
          <a:xfrm>
            <a:off x="839787" y="365125"/>
            <a:ext cx="10515601" cy="1325563"/>
          </a:xfrm>
          <a:prstGeom prst="rect">
            <a:avLst/>
          </a:prstGeom>
        </p:spPr>
        <p:txBody>
          <a:bodyPr/>
          <a:lstStyle/>
          <a:p>
            <a:r>
              <a:rPr lang="en-US"/>
              <a:t>Click to edit Master title style</a:t>
            </a:r>
            <a:endParaRPr/>
          </a:p>
        </p:txBody>
      </p:sp>
      <p:sp>
        <p:nvSpPr>
          <p:cNvPr id="39" name="Body Level One…"/>
          <p:cNvSpPr txBox="1">
            <a:spLocks noGrp="1"/>
          </p:cNvSpPr>
          <p:nvPr>
            <p:ph type="body" sz="quarter" idx="1"/>
          </p:nvPr>
        </p:nvSpPr>
        <p:spPr>
          <a:xfrm>
            <a:off x="839787" y="1681163"/>
            <a:ext cx="5157790" cy="823915"/>
          </a:xfrm>
          <a:prstGeom prst="rect">
            <a:avLst/>
          </a:prstGeom>
        </p:spPr>
        <p:txBody>
          <a:bodyPr anchor="b"/>
          <a:lstStyle>
            <a:lvl1pPr marL="0" indent="0">
              <a:buSzTx/>
              <a:buFontTx/>
              <a:buNone/>
              <a:defRPr sz="2400" b="1"/>
            </a:lvl1pPr>
            <a:lvl2pPr marL="0" indent="0">
              <a:buSzTx/>
              <a:buFontTx/>
              <a:buNone/>
              <a:defRPr sz="2400" b="1"/>
            </a:lvl2pPr>
            <a:lvl3pPr marL="0" indent="0">
              <a:buSzTx/>
              <a:buFontTx/>
              <a:buNone/>
              <a:defRPr sz="2400" b="1"/>
            </a:lvl3pPr>
            <a:lvl4pPr marL="0" indent="0">
              <a:buSzTx/>
              <a:buFontTx/>
              <a:buNone/>
              <a:defRPr sz="2400" b="1"/>
            </a:lvl4pPr>
            <a:lvl5pPr marL="0" indent="0">
              <a:buSzTx/>
              <a:buFontTx/>
              <a:buNone/>
              <a:defRPr sz="2400" b="1"/>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0" name="Text Placeholder 4"/>
          <p:cNvSpPr>
            <a:spLocks noGrp="1"/>
          </p:cNvSpPr>
          <p:nvPr>
            <p:ph type="body" sz="quarter" idx="13"/>
          </p:nvPr>
        </p:nvSpPr>
        <p:spPr>
          <a:xfrm>
            <a:off x="6172200" y="1681163"/>
            <a:ext cx="5183188" cy="823914"/>
          </a:xfrm>
          <a:prstGeom prst="rect">
            <a:avLst/>
          </a:prstGeom>
        </p:spPr>
        <p:txBody>
          <a:bodyPr anchor="b"/>
          <a:lstStyle/>
          <a:p>
            <a:pPr lvl="0"/>
            <a:r>
              <a:rPr lang="en-US"/>
              <a:t>Click to edit Master text styles</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480749358"/>
      </p:ext>
    </p:extLst>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F2D1D0-92C6-4DD9-A8B8-D376766DD59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5B3E0CD-4DA9-4EF6-BCD2-9571EA1773D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9B7424F-D850-4ECD-B685-CCB0FC0DECD1}"/>
              </a:ext>
            </a:extLst>
          </p:cNvPr>
          <p:cNvSpPr>
            <a:spLocks noGrp="1"/>
          </p:cNvSpPr>
          <p:nvPr>
            <p:ph type="dt" sz="half" idx="10"/>
          </p:nvPr>
        </p:nvSpPr>
        <p:spPr/>
        <p:txBody>
          <a:bodyPr/>
          <a:lstStyle/>
          <a:p>
            <a:fld id="{B2B598C4-EBF8-4D0E-B55A-8C197EE3C21D}" type="datetimeFigureOut">
              <a:rPr lang="en-GB" smtClean="0"/>
              <a:t>14/06/2024</a:t>
            </a:fld>
            <a:endParaRPr lang="en-GB"/>
          </a:p>
        </p:txBody>
      </p:sp>
      <p:sp>
        <p:nvSpPr>
          <p:cNvPr id="5" name="Footer Placeholder 4">
            <a:extLst>
              <a:ext uri="{FF2B5EF4-FFF2-40B4-BE49-F238E27FC236}">
                <a16:creationId xmlns:a16="http://schemas.microsoft.com/office/drawing/2014/main" id="{ACCEE48E-4D29-47FA-9DF6-AD070DD3503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3427524-A87E-4388-9680-64FB022492DD}"/>
              </a:ext>
            </a:extLst>
          </p:cNvPr>
          <p:cNvSpPr>
            <a:spLocks noGrp="1"/>
          </p:cNvSpPr>
          <p:nvPr>
            <p:ph type="sldNum" sz="quarter" idx="12"/>
          </p:nvPr>
        </p:nvSpPr>
        <p:spPr/>
        <p:txBody>
          <a:bodyPr/>
          <a:lstStyle/>
          <a:p>
            <a:fld id="{C79683D3-55CA-43CE-936B-58462E61FA09}" type="slidenum">
              <a:rPr lang="en-GB" smtClean="0"/>
              <a:t>‹#›</a:t>
            </a:fld>
            <a:endParaRPr lang="en-GB"/>
          </a:p>
        </p:txBody>
      </p:sp>
    </p:spTree>
    <p:extLst>
      <p:ext uri="{BB962C8B-B14F-4D97-AF65-F5344CB8AC3E}">
        <p14:creationId xmlns:p14="http://schemas.microsoft.com/office/powerpoint/2010/main" val="22241386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84CDF8-5B59-4B63-B579-A36CF644671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35736C6F-6CBD-4030-9995-41E8BD871BB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03502AD-CDD6-4A5F-B885-2E48EDEE2E9F}"/>
              </a:ext>
            </a:extLst>
          </p:cNvPr>
          <p:cNvSpPr>
            <a:spLocks noGrp="1"/>
          </p:cNvSpPr>
          <p:nvPr>
            <p:ph type="dt" sz="half" idx="10"/>
          </p:nvPr>
        </p:nvSpPr>
        <p:spPr/>
        <p:txBody>
          <a:bodyPr/>
          <a:lstStyle/>
          <a:p>
            <a:fld id="{B2B598C4-EBF8-4D0E-B55A-8C197EE3C21D}" type="datetimeFigureOut">
              <a:rPr lang="en-GB" smtClean="0"/>
              <a:t>14/06/2024</a:t>
            </a:fld>
            <a:endParaRPr lang="en-GB"/>
          </a:p>
        </p:txBody>
      </p:sp>
      <p:sp>
        <p:nvSpPr>
          <p:cNvPr id="5" name="Footer Placeholder 4">
            <a:extLst>
              <a:ext uri="{FF2B5EF4-FFF2-40B4-BE49-F238E27FC236}">
                <a16:creationId xmlns:a16="http://schemas.microsoft.com/office/drawing/2014/main" id="{11B14295-0312-4AA6-889F-A21507B84CB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E629944-E53F-42EA-8BD9-06B8DBC2EB1F}"/>
              </a:ext>
            </a:extLst>
          </p:cNvPr>
          <p:cNvSpPr>
            <a:spLocks noGrp="1"/>
          </p:cNvSpPr>
          <p:nvPr>
            <p:ph type="sldNum" sz="quarter" idx="12"/>
          </p:nvPr>
        </p:nvSpPr>
        <p:spPr/>
        <p:txBody>
          <a:bodyPr/>
          <a:lstStyle/>
          <a:p>
            <a:fld id="{C79683D3-55CA-43CE-936B-58462E61FA09}" type="slidenum">
              <a:rPr lang="en-GB" smtClean="0"/>
              <a:t>‹#›</a:t>
            </a:fld>
            <a:endParaRPr lang="en-GB"/>
          </a:p>
        </p:txBody>
      </p:sp>
    </p:spTree>
    <p:extLst>
      <p:ext uri="{BB962C8B-B14F-4D97-AF65-F5344CB8AC3E}">
        <p14:creationId xmlns:p14="http://schemas.microsoft.com/office/powerpoint/2010/main" val="11153835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8B1F16-F60E-476C-BA30-B092BA9C508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DD58552-5BA8-40A2-979D-D7AFC980BEE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6E857AF7-E0FF-4390-B51A-73CF9128FF9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02F99F21-7CF0-4B75-89B4-F854DCB5A6C2}"/>
              </a:ext>
            </a:extLst>
          </p:cNvPr>
          <p:cNvSpPr>
            <a:spLocks noGrp="1"/>
          </p:cNvSpPr>
          <p:nvPr>
            <p:ph type="dt" sz="half" idx="10"/>
          </p:nvPr>
        </p:nvSpPr>
        <p:spPr/>
        <p:txBody>
          <a:bodyPr/>
          <a:lstStyle/>
          <a:p>
            <a:fld id="{B2B598C4-EBF8-4D0E-B55A-8C197EE3C21D}" type="datetimeFigureOut">
              <a:rPr lang="en-GB" smtClean="0"/>
              <a:t>14/06/2024</a:t>
            </a:fld>
            <a:endParaRPr lang="en-GB"/>
          </a:p>
        </p:txBody>
      </p:sp>
      <p:sp>
        <p:nvSpPr>
          <p:cNvPr id="6" name="Footer Placeholder 5">
            <a:extLst>
              <a:ext uri="{FF2B5EF4-FFF2-40B4-BE49-F238E27FC236}">
                <a16:creationId xmlns:a16="http://schemas.microsoft.com/office/drawing/2014/main" id="{EE6C486D-F23A-4598-B304-FB6A5CA3245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CACBF8A-9A0B-4842-9368-9B7A90E9E147}"/>
              </a:ext>
            </a:extLst>
          </p:cNvPr>
          <p:cNvSpPr>
            <a:spLocks noGrp="1"/>
          </p:cNvSpPr>
          <p:nvPr>
            <p:ph type="sldNum" sz="quarter" idx="12"/>
          </p:nvPr>
        </p:nvSpPr>
        <p:spPr/>
        <p:txBody>
          <a:bodyPr/>
          <a:lstStyle/>
          <a:p>
            <a:fld id="{C79683D3-55CA-43CE-936B-58462E61FA09}" type="slidenum">
              <a:rPr lang="en-GB" smtClean="0"/>
              <a:t>‹#›</a:t>
            </a:fld>
            <a:endParaRPr lang="en-GB"/>
          </a:p>
        </p:txBody>
      </p:sp>
    </p:spTree>
    <p:extLst>
      <p:ext uri="{BB962C8B-B14F-4D97-AF65-F5344CB8AC3E}">
        <p14:creationId xmlns:p14="http://schemas.microsoft.com/office/powerpoint/2010/main" val="395824041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D45040-6931-4451-990E-A99C15683070}"/>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265D9EA-7F52-49B2-8C1A-9D45AFEECF0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B1D9812-7B83-4318-ADB3-E43D4121086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16F4D77-2DA6-4D61-B73D-92DFDC45213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22E5002-D34C-4D1A-82DF-5647E6DACD0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6CA480C9-7517-4CDE-AFB5-60B9E83A56A9}"/>
              </a:ext>
            </a:extLst>
          </p:cNvPr>
          <p:cNvSpPr>
            <a:spLocks noGrp="1"/>
          </p:cNvSpPr>
          <p:nvPr>
            <p:ph type="dt" sz="half" idx="10"/>
          </p:nvPr>
        </p:nvSpPr>
        <p:spPr/>
        <p:txBody>
          <a:bodyPr/>
          <a:lstStyle/>
          <a:p>
            <a:fld id="{B2B598C4-EBF8-4D0E-B55A-8C197EE3C21D}" type="datetimeFigureOut">
              <a:rPr lang="en-GB" smtClean="0"/>
              <a:t>14/06/2024</a:t>
            </a:fld>
            <a:endParaRPr lang="en-GB"/>
          </a:p>
        </p:txBody>
      </p:sp>
      <p:sp>
        <p:nvSpPr>
          <p:cNvPr id="8" name="Footer Placeholder 7">
            <a:extLst>
              <a:ext uri="{FF2B5EF4-FFF2-40B4-BE49-F238E27FC236}">
                <a16:creationId xmlns:a16="http://schemas.microsoft.com/office/drawing/2014/main" id="{BE4A0DF7-49C8-426E-8D4C-0707FBB9280B}"/>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9DC7F255-4C4C-4F2A-9C80-A109C97ED49D}"/>
              </a:ext>
            </a:extLst>
          </p:cNvPr>
          <p:cNvSpPr>
            <a:spLocks noGrp="1"/>
          </p:cNvSpPr>
          <p:nvPr>
            <p:ph type="sldNum" sz="quarter" idx="12"/>
          </p:nvPr>
        </p:nvSpPr>
        <p:spPr/>
        <p:txBody>
          <a:bodyPr/>
          <a:lstStyle/>
          <a:p>
            <a:fld id="{C79683D3-55CA-43CE-936B-58462E61FA09}" type="slidenum">
              <a:rPr lang="en-GB" smtClean="0"/>
              <a:t>‹#›</a:t>
            </a:fld>
            <a:endParaRPr lang="en-GB"/>
          </a:p>
        </p:txBody>
      </p:sp>
    </p:spTree>
    <p:extLst>
      <p:ext uri="{BB962C8B-B14F-4D97-AF65-F5344CB8AC3E}">
        <p14:creationId xmlns:p14="http://schemas.microsoft.com/office/powerpoint/2010/main" val="423902832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6D2C06-F67D-4184-9D86-31912FA1E7C4}"/>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7B27B6F9-2E23-4B88-80C7-F5F9D21DD6E4}"/>
              </a:ext>
            </a:extLst>
          </p:cNvPr>
          <p:cNvSpPr>
            <a:spLocks noGrp="1"/>
          </p:cNvSpPr>
          <p:nvPr>
            <p:ph type="dt" sz="half" idx="10"/>
          </p:nvPr>
        </p:nvSpPr>
        <p:spPr/>
        <p:txBody>
          <a:bodyPr/>
          <a:lstStyle/>
          <a:p>
            <a:fld id="{B2B598C4-EBF8-4D0E-B55A-8C197EE3C21D}" type="datetimeFigureOut">
              <a:rPr lang="en-GB" smtClean="0"/>
              <a:t>14/06/2024</a:t>
            </a:fld>
            <a:endParaRPr lang="en-GB"/>
          </a:p>
        </p:txBody>
      </p:sp>
      <p:sp>
        <p:nvSpPr>
          <p:cNvPr id="4" name="Footer Placeholder 3">
            <a:extLst>
              <a:ext uri="{FF2B5EF4-FFF2-40B4-BE49-F238E27FC236}">
                <a16:creationId xmlns:a16="http://schemas.microsoft.com/office/drawing/2014/main" id="{624C208E-27DA-4C42-9033-2002EB9EB45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06BEEA01-02D4-4538-B605-E9ED58E4E77A}"/>
              </a:ext>
            </a:extLst>
          </p:cNvPr>
          <p:cNvSpPr>
            <a:spLocks noGrp="1"/>
          </p:cNvSpPr>
          <p:nvPr>
            <p:ph type="sldNum" sz="quarter" idx="12"/>
          </p:nvPr>
        </p:nvSpPr>
        <p:spPr/>
        <p:txBody>
          <a:bodyPr/>
          <a:lstStyle/>
          <a:p>
            <a:fld id="{C79683D3-55CA-43CE-936B-58462E61FA09}" type="slidenum">
              <a:rPr lang="en-GB" smtClean="0"/>
              <a:t>‹#›</a:t>
            </a:fld>
            <a:endParaRPr lang="en-GB"/>
          </a:p>
        </p:txBody>
      </p:sp>
    </p:spTree>
    <p:extLst>
      <p:ext uri="{BB962C8B-B14F-4D97-AF65-F5344CB8AC3E}">
        <p14:creationId xmlns:p14="http://schemas.microsoft.com/office/powerpoint/2010/main" val="144384355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F8DA026-2F15-434D-BA60-63B667328096}"/>
              </a:ext>
            </a:extLst>
          </p:cNvPr>
          <p:cNvSpPr>
            <a:spLocks noGrp="1"/>
          </p:cNvSpPr>
          <p:nvPr>
            <p:ph type="dt" sz="half" idx="10"/>
          </p:nvPr>
        </p:nvSpPr>
        <p:spPr/>
        <p:txBody>
          <a:bodyPr/>
          <a:lstStyle/>
          <a:p>
            <a:fld id="{B2B598C4-EBF8-4D0E-B55A-8C197EE3C21D}" type="datetimeFigureOut">
              <a:rPr lang="en-GB" smtClean="0"/>
              <a:t>14/06/2024</a:t>
            </a:fld>
            <a:endParaRPr lang="en-GB"/>
          </a:p>
        </p:txBody>
      </p:sp>
      <p:sp>
        <p:nvSpPr>
          <p:cNvPr id="3" name="Footer Placeholder 2">
            <a:extLst>
              <a:ext uri="{FF2B5EF4-FFF2-40B4-BE49-F238E27FC236}">
                <a16:creationId xmlns:a16="http://schemas.microsoft.com/office/drawing/2014/main" id="{1E267DE2-14A1-481A-BE4F-0546AB3E9E1D}"/>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A68125C7-7FBA-4073-8929-EE0B78CB19D1}"/>
              </a:ext>
            </a:extLst>
          </p:cNvPr>
          <p:cNvSpPr>
            <a:spLocks noGrp="1"/>
          </p:cNvSpPr>
          <p:nvPr>
            <p:ph type="sldNum" sz="quarter" idx="12"/>
          </p:nvPr>
        </p:nvSpPr>
        <p:spPr/>
        <p:txBody>
          <a:bodyPr/>
          <a:lstStyle/>
          <a:p>
            <a:fld id="{C79683D3-55CA-43CE-936B-58462E61FA09}" type="slidenum">
              <a:rPr lang="en-GB" smtClean="0"/>
              <a:t>‹#›</a:t>
            </a:fld>
            <a:endParaRPr lang="en-GB"/>
          </a:p>
        </p:txBody>
      </p:sp>
    </p:spTree>
    <p:extLst>
      <p:ext uri="{BB962C8B-B14F-4D97-AF65-F5344CB8AC3E}">
        <p14:creationId xmlns:p14="http://schemas.microsoft.com/office/powerpoint/2010/main" val="123100554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75906F-9FE7-405F-BBDA-DC5A096704C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35CF338-9661-442F-B655-09A2E64313C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F4C05F87-41FF-490F-A5A8-A4609A90BE8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F241EC1-D0EF-4417-890F-786AE435DBF1}"/>
              </a:ext>
            </a:extLst>
          </p:cNvPr>
          <p:cNvSpPr>
            <a:spLocks noGrp="1"/>
          </p:cNvSpPr>
          <p:nvPr>
            <p:ph type="dt" sz="half" idx="10"/>
          </p:nvPr>
        </p:nvSpPr>
        <p:spPr/>
        <p:txBody>
          <a:bodyPr/>
          <a:lstStyle/>
          <a:p>
            <a:fld id="{B2B598C4-EBF8-4D0E-B55A-8C197EE3C21D}" type="datetimeFigureOut">
              <a:rPr lang="en-GB" smtClean="0"/>
              <a:t>14/06/2024</a:t>
            </a:fld>
            <a:endParaRPr lang="en-GB"/>
          </a:p>
        </p:txBody>
      </p:sp>
      <p:sp>
        <p:nvSpPr>
          <p:cNvPr id="6" name="Footer Placeholder 5">
            <a:extLst>
              <a:ext uri="{FF2B5EF4-FFF2-40B4-BE49-F238E27FC236}">
                <a16:creationId xmlns:a16="http://schemas.microsoft.com/office/drawing/2014/main" id="{53FF1ABC-227D-4841-ABE9-950E507DDB3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362CB6E-2F55-4B4E-9992-2B2894363D4E}"/>
              </a:ext>
            </a:extLst>
          </p:cNvPr>
          <p:cNvSpPr>
            <a:spLocks noGrp="1"/>
          </p:cNvSpPr>
          <p:nvPr>
            <p:ph type="sldNum" sz="quarter" idx="12"/>
          </p:nvPr>
        </p:nvSpPr>
        <p:spPr/>
        <p:txBody>
          <a:bodyPr/>
          <a:lstStyle/>
          <a:p>
            <a:fld id="{C79683D3-55CA-43CE-936B-58462E61FA09}" type="slidenum">
              <a:rPr lang="en-GB" smtClean="0"/>
              <a:t>‹#›</a:t>
            </a:fld>
            <a:endParaRPr lang="en-GB"/>
          </a:p>
        </p:txBody>
      </p:sp>
    </p:spTree>
    <p:extLst>
      <p:ext uri="{BB962C8B-B14F-4D97-AF65-F5344CB8AC3E}">
        <p14:creationId xmlns:p14="http://schemas.microsoft.com/office/powerpoint/2010/main" val="235256188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5CEF62-060E-400C-8324-DB300BFE029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79122FC4-590A-4139-A825-CAFDC867BE9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13EC001F-BC31-428D-864D-39E32C0BC0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31833E2-9080-4DDF-8703-40A9A8A7BB08}"/>
              </a:ext>
            </a:extLst>
          </p:cNvPr>
          <p:cNvSpPr>
            <a:spLocks noGrp="1"/>
          </p:cNvSpPr>
          <p:nvPr>
            <p:ph type="dt" sz="half" idx="10"/>
          </p:nvPr>
        </p:nvSpPr>
        <p:spPr/>
        <p:txBody>
          <a:bodyPr/>
          <a:lstStyle/>
          <a:p>
            <a:fld id="{B2B598C4-EBF8-4D0E-B55A-8C197EE3C21D}" type="datetimeFigureOut">
              <a:rPr lang="en-GB" smtClean="0"/>
              <a:t>14/06/2024</a:t>
            </a:fld>
            <a:endParaRPr lang="en-GB"/>
          </a:p>
        </p:txBody>
      </p:sp>
      <p:sp>
        <p:nvSpPr>
          <p:cNvPr id="6" name="Footer Placeholder 5">
            <a:extLst>
              <a:ext uri="{FF2B5EF4-FFF2-40B4-BE49-F238E27FC236}">
                <a16:creationId xmlns:a16="http://schemas.microsoft.com/office/drawing/2014/main" id="{60952C4A-7265-43DC-ACD0-AC2F4B0E1B3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85C99C6-D9B8-4E43-8CE8-0C75A9312D8F}"/>
              </a:ext>
            </a:extLst>
          </p:cNvPr>
          <p:cNvSpPr>
            <a:spLocks noGrp="1"/>
          </p:cNvSpPr>
          <p:nvPr>
            <p:ph type="sldNum" sz="quarter" idx="12"/>
          </p:nvPr>
        </p:nvSpPr>
        <p:spPr/>
        <p:txBody>
          <a:bodyPr/>
          <a:lstStyle/>
          <a:p>
            <a:fld id="{C79683D3-55CA-43CE-936B-58462E61FA09}" type="slidenum">
              <a:rPr lang="en-GB" smtClean="0"/>
              <a:t>‹#›</a:t>
            </a:fld>
            <a:endParaRPr lang="en-GB"/>
          </a:p>
        </p:txBody>
      </p:sp>
    </p:spTree>
    <p:extLst>
      <p:ext uri="{BB962C8B-B14F-4D97-AF65-F5344CB8AC3E}">
        <p14:creationId xmlns:p14="http://schemas.microsoft.com/office/powerpoint/2010/main" val="353311247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4A721-5E1B-441D-9831-499899EDFB80}"/>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57C369C-E09E-45E0-AF7E-728D0D408AA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F65B79B-72A8-4812-9F62-1F1B295CAE55}"/>
              </a:ext>
            </a:extLst>
          </p:cNvPr>
          <p:cNvSpPr>
            <a:spLocks noGrp="1"/>
          </p:cNvSpPr>
          <p:nvPr>
            <p:ph type="dt" sz="half" idx="10"/>
          </p:nvPr>
        </p:nvSpPr>
        <p:spPr/>
        <p:txBody>
          <a:bodyPr/>
          <a:lstStyle/>
          <a:p>
            <a:fld id="{B2B598C4-EBF8-4D0E-B55A-8C197EE3C21D}" type="datetimeFigureOut">
              <a:rPr lang="en-GB" smtClean="0"/>
              <a:t>14/06/2024</a:t>
            </a:fld>
            <a:endParaRPr lang="en-GB"/>
          </a:p>
        </p:txBody>
      </p:sp>
      <p:sp>
        <p:nvSpPr>
          <p:cNvPr id="5" name="Footer Placeholder 4">
            <a:extLst>
              <a:ext uri="{FF2B5EF4-FFF2-40B4-BE49-F238E27FC236}">
                <a16:creationId xmlns:a16="http://schemas.microsoft.com/office/drawing/2014/main" id="{543919AD-6877-4D84-B8F5-D97DF27D50F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E83CEF8-832F-433F-B79C-6DAAC748AFFB}"/>
              </a:ext>
            </a:extLst>
          </p:cNvPr>
          <p:cNvSpPr>
            <a:spLocks noGrp="1"/>
          </p:cNvSpPr>
          <p:nvPr>
            <p:ph type="sldNum" sz="quarter" idx="12"/>
          </p:nvPr>
        </p:nvSpPr>
        <p:spPr/>
        <p:txBody>
          <a:bodyPr/>
          <a:lstStyle/>
          <a:p>
            <a:fld id="{C79683D3-55CA-43CE-936B-58462E61FA09}" type="slidenum">
              <a:rPr lang="en-GB" smtClean="0"/>
              <a:t>‹#›</a:t>
            </a:fld>
            <a:endParaRPr lang="en-GB"/>
          </a:p>
        </p:txBody>
      </p:sp>
    </p:spTree>
    <p:extLst>
      <p:ext uri="{BB962C8B-B14F-4D97-AF65-F5344CB8AC3E}">
        <p14:creationId xmlns:p14="http://schemas.microsoft.com/office/powerpoint/2010/main" val="14971103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E224E97-91B3-4F59-BB6D-958F5BFB8C4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F8ABAB3-C88C-4D37-93FC-5F00EAFA60C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747DC5C-2633-4E32-9528-65893E1EAA92}"/>
              </a:ext>
            </a:extLst>
          </p:cNvPr>
          <p:cNvSpPr>
            <a:spLocks noGrp="1"/>
          </p:cNvSpPr>
          <p:nvPr>
            <p:ph type="dt" sz="half" idx="10"/>
          </p:nvPr>
        </p:nvSpPr>
        <p:spPr/>
        <p:txBody>
          <a:bodyPr/>
          <a:lstStyle/>
          <a:p>
            <a:fld id="{B2B598C4-EBF8-4D0E-B55A-8C197EE3C21D}" type="datetimeFigureOut">
              <a:rPr lang="en-GB" smtClean="0"/>
              <a:t>14/06/2024</a:t>
            </a:fld>
            <a:endParaRPr lang="en-GB"/>
          </a:p>
        </p:txBody>
      </p:sp>
      <p:sp>
        <p:nvSpPr>
          <p:cNvPr id="5" name="Footer Placeholder 4">
            <a:extLst>
              <a:ext uri="{FF2B5EF4-FFF2-40B4-BE49-F238E27FC236}">
                <a16:creationId xmlns:a16="http://schemas.microsoft.com/office/drawing/2014/main" id="{AFD48C83-4F59-4F74-808A-E03DDDFABB9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C97E38C-39FE-4502-A73E-3C1F235D9913}"/>
              </a:ext>
            </a:extLst>
          </p:cNvPr>
          <p:cNvSpPr>
            <a:spLocks noGrp="1"/>
          </p:cNvSpPr>
          <p:nvPr>
            <p:ph type="sldNum" sz="quarter" idx="12"/>
          </p:nvPr>
        </p:nvSpPr>
        <p:spPr/>
        <p:txBody>
          <a:bodyPr/>
          <a:lstStyle/>
          <a:p>
            <a:fld id="{C79683D3-55CA-43CE-936B-58462E61FA09}" type="slidenum">
              <a:rPr lang="en-GB" smtClean="0"/>
              <a:t>‹#›</a:t>
            </a:fld>
            <a:endParaRPr lang="en-GB"/>
          </a:p>
        </p:txBody>
      </p:sp>
    </p:spTree>
    <p:extLst>
      <p:ext uri="{BB962C8B-B14F-4D97-AF65-F5344CB8AC3E}">
        <p14:creationId xmlns:p14="http://schemas.microsoft.com/office/powerpoint/2010/main" val="36573736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5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980805378"/>
      </p:ext>
    </p:extLst>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119CDA1E-DAA7-4AFE-8BC5-0CBCE2065CFA}"/>
              </a:ext>
            </a:extLst>
          </p:cNvPr>
          <p:cNvSpPr>
            <a:spLocks noGrp="1"/>
          </p:cNvSpPr>
          <p:nvPr>
            <p:ph type="pic" sz="quarter" idx="10"/>
          </p:nvPr>
        </p:nvSpPr>
        <p:spPr>
          <a:xfrm>
            <a:off x="5732323" y="-1458460"/>
            <a:ext cx="7471593" cy="7543574"/>
          </a:xfrm>
          <a:prstGeom prst="ellipse">
            <a:avLst/>
          </a:prstGeom>
        </p:spPr>
        <p:txBody>
          <a:bodyPr/>
          <a:lstStyle/>
          <a:p>
            <a:endParaRPr lang="en-US"/>
          </a:p>
        </p:txBody>
      </p:sp>
    </p:spTree>
    <p:extLst>
      <p:ext uri="{BB962C8B-B14F-4D97-AF65-F5344CB8AC3E}">
        <p14:creationId xmlns:p14="http://schemas.microsoft.com/office/powerpoint/2010/main" val="385078233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119CDA1E-DAA7-4AFE-8BC5-0CBCE2065CFA}"/>
              </a:ext>
            </a:extLst>
          </p:cNvPr>
          <p:cNvSpPr>
            <a:spLocks noGrp="1"/>
          </p:cNvSpPr>
          <p:nvPr>
            <p:ph type="pic" sz="quarter" idx="10"/>
          </p:nvPr>
        </p:nvSpPr>
        <p:spPr>
          <a:xfrm>
            <a:off x="5732323" y="-1458460"/>
            <a:ext cx="7471593" cy="7543574"/>
          </a:xfrm>
          <a:prstGeom prst="ellipse">
            <a:avLst/>
          </a:prstGeom>
        </p:spPr>
        <p:txBody>
          <a:bodyPr/>
          <a:lstStyle/>
          <a:p>
            <a:endParaRPr lang="en-US"/>
          </a:p>
        </p:txBody>
      </p:sp>
    </p:spTree>
    <p:extLst>
      <p:ext uri="{BB962C8B-B14F-4D97-AF65-F5344CB8AC3E}">
        <p14:creationId xmlns:p14="http://schemas.microsoft.com/office/powerpoint/2010/main" val="220082616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119CDA1E-DAA7-4AFE-8BC5-0CBCE2065CFA}"/>
              </a:ext>
            </a:extLst>
          </p:cNvPr>
          <p:cNvSpPr>
            <a:spLocks noGrp="1"/>
          </p:cNvSpPr>
          <p:nvPr>
            <p:ph type="pic" sz="quarter" idx="10"/>
          </p:nvPr>
        </p:nvSpPr>
        <p:spPr>
          <a:xfrm>
            <a:off x="6706063" y="1748054"/>
            <a:ext cx="4333412" cy="4375160"/>
          </a:xfrm>
          <a:prstGeom prst="ellipse">
            <a:avLst/>
          </a:prstGeom>
        </p:spPr>
        <p:txBody>
          <a:bodyPr/>
          <a:lstStyle/>
          <a:p>
            <a:endParaRPr lang="en-US"/>
          </a:p>
        </p:txBody>
      </p:sp>
      <p:sp>
        <p:nvSpPr>
          <p:cNvPr id="3" name="Picture Placeholder 7">
            <a:extLst>
              <a:ext uri="{FF2B5EF4-FFF2-40B4-BE49-F238E27FC236}">
                <a16:creationId xmlns:a16="http://schemas.microsoft.com/office/drawing/2014/main" id="{AC57CF50-0DA1-42D9-BFB0-029025BFEC21}"/>
              </a:ext>
            </a:extLst>
          </p:cNvPr>
          <p:cNvSpPr>
            <a:spLocks noGrp="1"/>
          </p:cNvSpPr>
          <p:nvPr>
            <p:ph type="pic" sz="quarter" idx="11"/>
          </p:nvPr>
        </p:nvSpPr>
        <p:spPr>
          <a:xfrm>
            <a:off x="1152525" y="368300"/>
            <a:ext cx="4943475" cy="4991100"/>
          </a:xfrm>
          <a:prstGeom prst="ellipse">
            <a:avLst/>
          </a:prstGeom>
        </p:spPr>
        <p:txBody>
          <a:bodyPr/>
          <a:lstStyle/>
          <a:p>
            <a:endParaRPr lang="en-US"/>
          </a:p>
        </p:txBody>
      </p:sp>
    </p:spTree>
    <p:extLst>
      <p:ext uri="{BB962C8B-B14F-4D97-AF65-F5344CB8AC3E}">
        <p14:creationId xmlns:p14="http://schemas.microsoft.com/office/powerpoint/2010/main" val="426616993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119CDA1E-DAA7-4AFE-8BC5-0CBCE2065CFA}"/>
              </a:ext>
            </a:extLst>
          </p:cNvPr>
          <p:cNvSpPr>
            <a:spLocks noGrp="1"/>
          </p:cNvSpPr>
          <p:nvPr>
            <p:ph type="pic" sz="quarter" idx="10"/>
          </p:nvPr>
        </p:nvSpPr>
        <p:spPr>
          <a:xfrm>
            <a:off x="1428668" y="441768"/>
            <a:ext cx="3334920" cy="3367049"/>
          </a:xfrm>
          <a:prstGeom prst="ellipse">
            <a:avLst/>
          </a:prstGeom>
        </p:spPr>
        <p:txBody>
          <a:bodyPr/>
          <a:lstStyle/>
          <a:p>
            <a:endParaRPr lang="en-US"/>
          </a:p>
        </p:txBody>
      </p:sp>
      <p:sp>
        <p:nvSpPr>
          <p:cNvPr id="4" name="Picture Placeholder 7">
            <a:extLst>
              <a:ext uri="{FF2B5EF4-FFF2-40B4-BE49-F238E27FC236}">
                <a16:creationId xmlns:a16="http://schemas.microsoft.com/office/drawing/2014/main" id="{5804D578-9266-4F5D-9509-A610B50F4103}"/>
              </a:ext>
            </a:extLst>
          </p:cNvPr>
          <p:cNvSpPr>
            <a:spLocks noGrp="1"/>
          </p:cNvSpPr>
          <p:nvPr>
            <p:ph type="pic" sz="quarter" idx="11"/>
          </p:nvPr>
        </p:nvSpPr>
        <p:spPr>
          <a:xfrm>
            <a:off x="7868657" y="733505"/>
            <a:ext cx="3334920" cy="3367049"/>
          </a:xfrm>
          <a:prstGeom prst="ellipse">
            <a:avLst/>
          </a:prstGeom>
        </p:spPr>
        <p:txBody>
          <a:bodyPr/>
          <a:lstStyle/>
          <a:p>
            <a:endParaRPr lang="en-US"/>
          </a:p>
        </p:txBody>
      </p:sp>
      <p:sp>
        <p:nvSpPr>
          <p:cNvPr id="5" name="Picture Placeholder 7">
            <a:extLst>
              <a:ext uri="{FF2B5EF4-FFF2-40B4-BE49-F238E27FC236}">
                <a16:creationId xmlns:a16="http://schemas.microsoft.com/office/drawing/2014/main" id="{9EDD0FC9-3506-47BB-82A9-D217F237179D}"/>
              </a:ext>
            </a:extLst>
          </p:cNvPr>
          <p:cNvSpPr>
            <a:spLocks noGrp="1"/>
          </p:cNvSpPr>
          <p:nvPr>
            <p:ph type="pic" sz="quarter" idx="12"/>
          </p:nvPr>
        </p:nvSpPr>
        <p:spPr>
          <a:xfrm>
            <a:off x="4428540" y="3049183"/>
            <a:ext cx="3334920" cy="3367049"/>
          </a:xfrm>
          <a:prstGeom prst="ellipse">
            <a:avLst/>
          </a:prstGeom>
        </p:spPr>
        <p:txBody>
          <a:bodyPr/>
          <a:lstStyle/>
          <a:p>
            <a:endParaRPr lang="en-US"/>
          </a:p>
        </p:txBody>
      </p:sp>
    </p:spTree>
    <p:extLst>
      <p:ext uri="{BB962C8B-B14F-4D97-AF65-F5344CB8AC3E}">
        <p14:creationId xmlns:p14="http://schemas.microsoft.com/office/powerpoint/2010/main" val="187222392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4" name="Media Placeholder 3">
            <a:extLst>
              <a:ext uri="{FF2B5EF4-FFF2-40B4-BE49-F238E27FC236}">
                <a16:creationId xmlns:a16="http://schemas.microsoft.com/office/drawing/2014/main" id="{03F543CF-ED58-444D-90A7-B4596E14A1B7}"/>
              </a:ext>
            </a:extLst>
          </p:cNvPr>
          <p:cNvSpPr>
            <a:spLocks noGrp="1"/>
          </p:cNvSpPr>
          <p:nvPr>
            <p:ph type="media" sz="quarter" idx="10"/>
          </p:nvPr>
        </p:nvSpPr>
        <p:spPr>
          <a:xfrm>
            <a:off x="836814" y="1309831"/>
            <a:ext cx="7051964" cy="4529628"/>
          </a:xfrm>
          <a:prstGeom prst="rect">
            <a:avLst/>
          </a:prstGeom>
        </p:spPr>
        <p:txBody>
          <a:bodyPr/>
          <a:lstStyle/>
          <a:p>
            <a:endParaRPr lang="en-US"/>
          </a:p>
        </p:txBody>
      </p:sp>
    </p:spTree>
    <p:extLst>
      <p:ext uri="{BB962C8B-B14F-4D97-AF65-F5344CB8AC3E}">
        <p14:creationId xmlns:p14="http://schemas.microsoft.com/office/powerpoint/2010/main" val="381222747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3" name="Table Placeholder 2">
            <a:extLst>
              <a:ext uri="{FF2B5EF4-FFF2-40B4-BE49-F238E27FC236}">
                <a16:creationId xmlns:a16="http://schemas.microsoft.com/office/drawing/2014/main" id="{50887F12-0621-444A-98BB-AA2C7FAC9A69}"/>
              </a:ext>
            </a:extLst>
          </p:cNvPr>
          <p:cNvSpPr>
            <a:spLocks noGrp="1"/>
          </p:cNvSpPr>
          <p:nvPr>
            <p:ph type="tbl" sz="quarter" idx="10"/>
          </p:nvPr>
        </p:nvSpPr>
        <p:spPr>
          <a:xfrm>
            <a:off x="4432300" y="482600"/>
            <a:ext cx="6921500" cy="5791200"/>
          </a:xfrm>
          <a:prstGeom prst="rect">
            <a:avLst/>
          </a:prstGeom>
        </p:spPr>
        <p:txBody>
          <a:bodyPr/>
          <a:lstStyle/>
          <a:p>
            <a:endParaRPr lang="en-US" dirty="0"/>
          </a:p>
        </p:txBody>
      </p:sp>
    </p:spTree>
    <p:extLst>
      <p:ext uri="{BB962C8B-B14F-4D97-AF65-F5344CB8AC3E}">
        <p14:creationId xmlns:p14="http://schemas.microsoft.com/office/powerpoint/2010/main" val="314444651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BB20823B-0C37-446C-9E02-755FF2284CCF}"/>
              </a:ext>
            </a:extLst>
          </p:cNvPr>
          <p:cNvSpPr>
            <a:spLocks noGrp="1"/>
          </p:cNvSpPr>
          <p:nvPr>
            <p:ph type="pic" sz="quarter" idx="10"/>
          </p:nvPr>
        </p:nvSpPr>
        <p:spPr>
          <a:xfrm>
            <a:off x="0" y="0"/>
            <a:ext cx="12192000" cy="6858000"/>
          </a:xfrm>
          <a:prstGeom prst="rect">
            <a:avLst/>
          </a:prstGeom>
        </p:spPr>
        <p:txBody>
          <a:bodyPr/>
          <a:lstStyle/>
          <a:p>
            <a:endParaRPr lang="en-US"/>
          </a:p>
        </p:txBody>
      </p:sp>
    </p:spTree>
    <p:extLst>
      <p:ext uri="{BB962C8B-B14F-4D97-AF65-F5344CB8AC3E}">
        <p14:creationId xmlns:p14="http://schemas.microsoft.com/office/powerpoint/2010/main" val="172260749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524000" y="1122362"/>
            <a:ext cx="9144000" cy="2387601"/>
          </a:xfrm>
          <a:prstGeom prst="rect">
            <a:avLst/>
          </a:prstGeom>
        </p:spPr>
        <p:txBody>
          <a:bodyPr anchor="b"/>
          <a:lstStyle>
            <a:lvl1pPr algn="ctr">
              <a:defRPr sz="6000"/>
            </a:lvl1pPr>
          </a:lstStyle>
          <a:p>
            <a:r>
              <a:t>Title Text</a:t>
            </a:r>
          </a:p>
        </p:txBody>
      </p:sp>
      <p:sp>
        <p:nvSpPr>
          <p:cNvPr id="12" name="Body Level One…"/>
          <p:cNvSpPr txBox="1">
            <a:spLocks noGrp="1"/>
          </p:cNvSpPr>
          <p:nvPr>
            <p:ph type="body" sz="quarter" idx="1"/>
          </p:nvPr>
        </p:nvSpPr>
        <p:spPr>
          <a:xfrm>
            <a:off x="1524000" y="3602037"/>
            <a:ext cx="9144000" cy="1655764"/>
          </a:xfrm>
          <a:prstGeom prst="rect">
            <a:avLst/>
          </a:prstGeom>
        </p:spPr>
        <p:txBody>
          <a:bodyPr/>
          <a:lstStyle>
            <a:lvl1pPr marL="0" indent="0" algn="ctr">
              <a:buSzTx/>
              <a:buFontTx/>
              <a:buNone/>
              <a:defRPr sz="2400"/>
            </a:lvl1pPr>
            <a:lvl2pPr marL="0" indent="0" algn="ctr">
              <a:buSzTx/>
              <a:buFontTx/>
              <a:buNone/>
              <a:defRPr sz="2400"/>
            </a:lvl2pPr>
            <a:lvl3pPr marL="0" indent="0" algn="ctr">
              <a:buSzTx/>
              <a:buFontTx/>
              <a:buNone/>
              <a:defRPr sz="2400"/>
            </a:lvl3pPr>
            <a:lvl4pPr marL="0" indent="0" algn="ctr">
              <a:buSzTx/>
              <a:buFontTx/>
              <a:buNone/>
              <a:defRPr sz="2400"/>
            </a:lvl4pPr>
            <a:lvl5pPr marL="0" indent="0" algn="ctr">
              <a:buSzTx/>
              <a:buFontTx/>
              <a:buNone/>
              <a:defRPr sz="24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117220100"/>
      </p:ext>
    </p:extLst>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Title Text"/>
          <p:cNvSpPr txBox="1">
            <a:spLocks noGrp="1"/>
          </p:cNvSpPr>
          <p:nvPr>
            <p:ph type="title"/>
          </p:nvPr>
        </p:nvSpPr>
        <p:spPr>
          <a:xfrm>
            <a:off x="831850" y="1709738"/>
            <a:ext cx="10515600" cy="2852737"/>
          </a:xfrm>
          <a:prstGeom prst="rect">
            <a:avLst/>
          </a:prstGeom>
        </p:spPr>
        <p:txBody>
          <a:bodyPr anchor="b"/>
          <a:lstStyle>
            <a:lvl1pPr>
              <a:defRPr sz="6000"/>
            </a:lvl1pPr>
          </a:lstStyle>
          <a:p>
            <a:r>
              <a:t>Title Text</a:t>
            </a:r>
          </a:p>
        </p:txBody>
      </p:sp>
      <p:sp>
        <p:nvSpPr>
          <p:cNvPr id="30" name="Body Level One…"/>
          <p:cNvSpPr txBox="1">
            <a:spLocks noGrp="1"/>
          </p:cNvSpPr>
          <p:nvPr>
            <p:ph type="body" sz="quarter" idx="1"/>
          </p:nvPr>
        </p:nvSpPr>
        <p:spPr>
          <a:xfrm>
            <a:off x="831850" y="4589462"/>
            <a:ext cx="10515600" cy="1500189"/>
          </a:xfrm>
          <a:prstGeom prst="rect">
            <a:avLst/>
          </a:prstGeom>
        </p:spPr>
        <p:txBody>
          <a:bodyPr/>
          <a:lstStyle>
            <a:lvl1pPr marL="0" indent="0">
              <a:buSzTx/>
              <a:buFontTx/>
              <a:buNone/>
              <a:defRPr sz="2400">
                <a:solidFill>
                  <a:srgbClr val="888888"/>
                </a:solidFill>
              </a:defRPr>
            </a:lvl1pPr>
            <a:lvl2pPr marL="0" indent="0">
              <a:buSzTx/>
              <a:buFontTx/>
              <a:buNone/>
              <a:defRPr sz="2400">
                <a:solidFill>
                  <a:srgbClr val="888888"/>
                </a:solidFill>
              </a:defRPr>
            </a:lvl2pPr>
            <a:lvl3pPr marL="0" indent="0">
              <a:buSzTx/>
              <a:buFontTx/>
              <a:buNone/>
              <a:defRPr sz="2400">
                <a:solidFill>
                  <a:srgbClr val="888888"/>
                </a:solidFill>
              </a:defRPr>
            </a:lvl3pPr>
            <a:lvl4pPr marL="0" indent="0">
              <a:buSzTx/>
              <a:buFontTx/>
              <a:buNone/>
              <a:defRPr sz="2400">
                <a:solidFill>
                  <a:srgbClr val="888888"/>
                </a:solidFill>
              </a:defRPr>
            </a:lvl4pPr>
            <a:lvl5pPr marL="0" indent="0">
              <a:buSzTx/>
              <a:buFontTx/>
              <a:buNone/>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968648617"/>
      </p:ext>
    </p:extLst>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Title Text"/>
          <p:cNvSpPr txBox="1">
            <a:spLocks noGrp="1"/>
          </p:cNvSpPr>
          <p:nvPr>
            <p:ph type="title"/>
          </p:nvPr>
        </p:nvSpPr>
        <p:spPr>
          <a:prstGeom prst="rect">
            <a:avLst/>
          </a:prstGeom>
        </p:spPr>
        <p:txBody>
          <a:bodyPr/>
          <a:lstStyle/>
          <a:p>
            <a:r>
              <a:t>Title Text</a:t>
            </a:r>
          </a:p>
        </p:txBody>
      </p:sp>
      <p:sp>
        <p:nvSpPr>
          <p:cNvPr id="39" name="Body Level One…"/>
          <p:cNvSpPr txBox="1">
            <a:spLocks noGrp="1"/>
          </p:cNvSpPr>
          <p:nvPr>
            <p:ph type="body" sz="half" idx="1"/>
          </p:nvPr>
        </p:nvSpPr>
        <p:spPr>
          <a:xfrm>
            <a:off x="838200" y="1825625"/>
            <a:ext cx="5181600" cy="4351338"/>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611204544"/>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63" name="Title Text"/>
          <p:cNvSpPr txBox="1">
            <a:spLocks noGrp="1"/>
          </p:cNvSpPr>
          <p:nvPr>
            <p:ph type="title"/>
          </p:nvPr>
        </p:nvSpPr>
        <p:spPr>
          <a:xfrm>
            <a:off x="839787" y="457200"/>
            <a:ext cx="3932240" cy="1600200"/>
          </a:xfrm>
          <a:prstGeom prst="rect">
            <a:avLst/>
          </a:prstGeom>
        </p:spPr>
        <p:txBody>
          <a:bodyPr anchor="b"/>
          <a:lstStyle>
            <a:lvl1pPr>
              <a:defRPr sz="3200"/>
            </a:lvl1pPr>
          </a:lstStyle>
          <a:p>
            <a:r>
              <a:rPr lang="en-US"/>
              <a:t>Click to edit Master title style</a:t>
            </a:r>
            <a:endParaRPr/>
          </a:p>
        </p:txBody>
      </p:sp>
      <p:sp>
        <p:nvSpPr>
          <p:cNvPr id="64" name="Body Level One…"/>
          <p:cNvSpPr txBox="1">
            <a:spLocks noGrp="1"/>
          </p:cNvSpPr>
          <p:nvPr>
            <p:ph type="body" sz="half" idx="1"/>
          </p:nvPr>
        </p:nvSpPr>
        <p:spPr>
          <a:xfrm>
            <a:off x="5183187" y="987425"/>
            <a:ext cx="6172203" cy="4873625"/>
          </a:xfrm>
          <a:prstGeom prst="rect">
            <a:avLst/>
          </a:prstGeom>
        </p:spPr>
        <p:txBody>
          <a:bodyPr/>
          <a:lstStyle>
            <a:lvl1pPr>
              <a:defRPr sz="3200"/>
            </a:lvl1pPr>
            <a:lvl2pPr marL="718457" indent="-261257">
              <a:defRPr sz="3200"/>
            </a:lvl2pPr>
            <a:lvl3pPr marL="1219200" indent="-304800">
              <a:defRPr sz="3200"/>
            </a:lvl3pPr>
            <a:lvl4pPr marL="1737360" indent="-365760">
              <a:defRPr sz="3200"/>
            </a:lvl4pPr>
            <a:lvl5pPr marL="2194560" indent="-365760">
              <a:defRPr sz="3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5" name="Text Placeholder 3"/>
          <p:cNvSpPr>
            <a:spLocks noGrp="1"/>
          </p:cNvSpPr>
          <p:nvPr>
            <p:ph type="body" sz="quarter" idx="13"/>
          </p:nvPr>
        </p:nvSpPr>
        <p:spPr>
          <a:xfrm>
            <a:off x="839787" y="2057400"/>
            <a:ext cx="3932238" cy="3811588"/>
          </a:xfrm>
          <a:prstGeom prst="rect">
            <a:avLst/>
          </a:prstGeom>
        </p:spPr>
        <p:txBody>
          <a:bodyPr/>
          <a:lstStyle/>
          <a:p>
            <a:pPr lvl="0"/>
            <a:r>
              <a:rPr lang="en-US"/>
              <a:t>Click to edit Master text styles</a:t>
            </a:r>
          </a:p>
        </p:txBody>
      </p:sp>
      <p:sp>
        <p:nvSpPr>
          <p:cNvPr id="6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091812541"/>
      </p:ext>
    </p:extLst>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Title Text"/>
          <p:cNvSpPr txBox="1">
            <a:spLocks noGrp="1"/>
          </p:cNvSpPr>
          <p:nvPr>
            <p:ph type="title"/>
          </p:nvPr>
        </p:nvSpPr>
        <p:spPr>
          <a:xfrm>
            <a:off x="839787" y="365125"/>
            <a:ext cx="10515601" cy="1325563"/>
          </a:xfrm>
          <a:prstGeom prst="rect">
            <a:avLst/>
          </a:prstGeom>
        </p:spPr>
        <p:txBody>
          <a:bodyPr/>
          <a:lstStyle/>
          <a:p>
            <a:r>
              <a:t>Title Text</a:t>
            </a:r>
          </a:p>
        </p:txBody>
      </p:sp>
      <p:sp>
        <p:nvSpPr>
          <p:cNvPr id="48" name="Body Level One…"/>
          <p:cNvSpPr txBox="1">
            <a:spLocks noGrp="1"/>
          </p:cNvSpPr>
          <p:nvPr>
            <p:ph type="body" sz="quarter" idx="1"/>
          </p:nvPr>
        </p:nvSpPr>
        <p:spPr>
          <a:xfrm>
            <a:off x="839787" y="1681163"/>
            <a:ext cx="5157790" cy="823914"/>
          </a:xfrm>
          <a:prstGeom prst="rect">
            <a:avLst/>
          </a:prstGeom>
        </p:spPr>
        <p:txBody>
          <a:bodyPr anchor="b"/>
          <a:lstStyle>
            <a:lvl1pPr marL="0" indent="0">
              <a:buSzTx/>
              <a:buFontTx/>
              <a:buNone/>
              <a:defRPr sz="2400" b="1"/>
            </a:lvl1pPr>
            <a:lvl2pPr marL="0" indent="0">
              <a:buSzTx/>
              <a:buFontTx/>
              <a:buNone/>
              <a:defRPr sz="2400" b="1"/>
            </a:lvl2pPr>
            <a:lvl3pPr marL="0" indent="0">
              <a:buSzTx/>
              <a:buFontTx/>
              <a:buNone/>
              <a:defRPr sz="2400" b="1"/>
            </a:lvl3pPr>
            <a:lvl4pPr marL="0" indent="0">
              <a:buSzTx/>
              <a:buFontTx/>
              <a:buNone/>
              <a:defRPr sz="2400" b="1"/>
            </a:lvl4pPr>
            <a:lvl5pPr marL="0" indent="0">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49" name="Text Placeholder 4"/>
          <p:cNvSpPr>
            <a:spLocks noGrp="1"/>
          </p:cNvSpPr>
          <p:nvPr>
            <p:ph type="body" sz="quarter" idx="13"/>
          </p:nvPr>
        </p:nvSpPr>
        <p:spPr>
          <a:xfrm>
            <a:off x="6172200" y="1681163"/>
            <a:ext cx="5183188" cy="823914"/>
          </a:xfrm>
          <a:prstGeom prst="rect">
            <a:avLst/>
          </a:prstGeom>
        </p:spPr>
        <p:txBody>
          <a:bodyPr anchor="b"/>
          <a:lstStyle/>
          <a:p>
            <a:endParaRPr/>
          </a:p>
        </p:txBody>
      </p:sp>
      <p:sp>
        <p:nvSpPr>
          <p:cNvPr id="5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941608041"/>
      </p:ext>
    </p:extLst>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Title Text"/>
          <p:cNvSpPr txBox="1">
            <a:spLocks noGrp="1"/>
          </p:cNvSpPr>
          <p:nvPr>
            <p:ph type="title"/>
          </p:nvPr>
        </p:nvSpPr>
        <p:spPr>
          <a:prstGeom prst="rect">
            <a:avLst/>
          </a:prstGeom>
        </p:spPr>
        <p:txBody>
          <a:bodyPr/>
          <a:lstStyle/>
          <a:p>
            <a:r>
              <a:t>Title Text</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736369317"/>
      </p:ext>
    </p:extLst>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Title Text"/>
          <p:cNvSpPr txBox="1">
            <a:spLocks noGrp="1"/>
          </p:cNvSpPr>
          <p:nvPr>
            <p:ph type="title"/>
          </p:nvPr>
        </p:nvSpPr>
        <p:spPr>
          <a:xfrm>
            <a:off x="839787" y="457200"/>
            <a:ext cx="3932240" cy="1600200"/>
          </a:xfrm>
          <a:prstGeom prst="rect">
            <a:avLst/>
          </a:prstGeom>
        </p:spPr>
        <p:txBody>
          <a:bodyPr anchor="b"/>
          <a:lstStyle>
            <a:lvl1pPr>
              <a:defRPr sz="3200"/>
            </a:lvl1pPr>
          </a:lstStyle>
          <a:p>
            <a:r>
              <a:t>Title Text</a:t>
            </a:r>
          </a:p>
        </p:txBody>
      </p:sp>
      <p:sp>
        <p:nvSpPr>
          <p:cNvPr id="73" name="Body Level One…"/>
          <p:cNvSpPr txBox="1">
            <a:spLocks noGrp="1"/>
          </p:cNvSpPr>
          <p:nvPr>
            <p:ph type="body" sz="half" idx="1"/>
          </p:nvPr>
        </p:nvSpPr>
        <p:spPr>
          <a:xfrm>
            <a:off x="5183187" y="987425"/>
            <a:ext cx="6172202" cy="4873625"/>
          </a:xfrm>
          <a:prstGeom prst="rect">
            <a:avLst/>
          </a:prstGeom>
        </p:spPr>
        <p:txBody>
          <a:bodyPr/>
          <a:lstStyle>
            <a:lvl1pPr>
              <a:defRPr sz="3200"/>
            </a:lvl1pPr>
            <a:lvl2pPr marL="718457" indent="-261257">
              <a:defRPr sz="3200"/>
            </a:lvl2pPr>
            <a:lvl3pPr marL="1219200" indent="-304800">
              <a:defRPr sz="3200"/>
            </a:lvl3pPr>
            <a:lvl4pPr marL="1737360" indent="-365760">
              <a:defRPr sz="3200"/>
            </a:lvl4pPr>
            <a:lvl5pPr marL="2194560" indent="-365760">
              <a:defRPr sz="3200"/>
            </a:lvl5pPr>
          </a:lstStyle>
          <a:p>
            <a:r>
              <a:t>Body Level One</a:t>
            </a:r>
          </a:p>
          <a:p>
            <a:pPr lvl="1"/>
            <a:r>
              <a:t>Body Level Two</a:t>
            </a:r>
          </a:p>
          <a:p>
            <a:pPr lvl="2"/>
            <a:r>
              <a:t>Body Level Three</a:t>
            </a:r>
          </a:p>
          <a:p>
            <a:pPr lvl="3"/>
            <a:r>
              <a:t>Body Level Four</a:t>
            </a:r>
          </a:p>
          <a:p>
            <a:pPr lvl="4"/>
            <a:r>
              <a:t>Body Level Five</a:t>
            </a:r>
          </a:p>
        </p:txBody>
      </p:sp>
      <p:sp>
        <p:nvSpPr>
          <p:cNvPr id="74" name="Text Placeholder 3"/>
          <p:cNvSpPr>
            <a:spLocks noGrp="1"/>
          </p:cNvSpPr>
          <p:nvPr>
            <p:ph type="body" sz="quarter" idx="13"/>
          </p:nvPr>
        </p:nvSpPr>
        <p:spPr>
          <a:xfrm>
            <a:off x="839787" y="2057400"/>
            <a:ext cx="3932238" cy="3811588"/>
          </a:xfrm>
          <a:prstGeom prst="rect">
            <a:avLst/>
          </a:prstGeom>
        </p:spPr>
        <p:txBody>
          <a:bodyPr/>
          <a:lstStyle/>
          <a:p>
            <a:endParaRPr/>
          </a:p>
        </p:txBody>
      </p:sp>
      <p:sp>
        <p:nvSpPr>
          <p:cNvPr id="7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331972671"/>
      </p:ext>
    </p:extLst>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Title Text"/>
          <p:cNvSpPr txBox="1">
            <a:spLocks noGrp="1"/>
          </p:cNvSpPr>
          <p:nvPr>
            <p:ph type="title"/>
          </p:nvPr>
        </p:nvSpPr>
        <p:spPr>
          <a:xfrm>
            <a:off x="839787" y="457200"/>
            <a:ext cx="3932240" cy="1600200"/>
          </a:xfrm>
          <a:prstGeom prst="rect">
            <a:avLst/>
          </a:prstGeom>
        </p:spPr>
        <p:txBody>
          <a:bodyPr anchor="b"/>
          <a:lstStyle>
            <a:lvl1pPr>
              <a:defRPr sz="3200"/>
            </a:lvl1pPr>
          </a:lstStyle>
          <a:p>
            <a:r>
              <a:t>Title Text</a:t>
            </a:r>
          </a:p>
        </p:txBody>
      </p:sp>
      <p:sp>
        <p:nvSpPr>
          <p:cNvPr id="83" name="Picture Placeholder 2"/>
          <p:cNvSpPr>
            <a:spLocks noGrp="1"/>
          </p:cNvSpPr>
          <p:nvPr>
            <p:ph type="pic" sz="half" idx="13"/>
          </p:nvPr>
        </p:nvSpPr>
        <p:spPr>
          <a:xfrm>
            <a:off x="5183187" y="987425"/>
            <a:ext cx="6172202" cy="4873625"/>
          </a:xfrm>
          <a:prstGeom prst="rect">
            <a:avLst/>
          </a:prstGeom>
        </p:spPr>
        <p:txBody>
          <a:bodyPr lIns="91439" tIns="45719" rIns="91439" bIns="45719">
            <a:noAutofit/>
          </a:bodyPr>
          <a:lstStyle/>
          <a:p>
            <a:endParaRPr/>
          </a:p>
        </p:txBody>
      </p:sp>
      <p:sp>
        <p:nvSpPr>
          <p:cNvPr id="84" name="Body Level One…"/>
          <p:cNvSpPr txBox="1">
            <a:spLocks noGrp="1"/>
          </p:cNvSpPr>
          <p:nvPr>
            <p:ph type="body" sz="quarter" idx="1"/>
          </p:nvPr>
        </p:nvSpPr>
        <p:spPr>
          <a:xfrm>
            <a:off x="839787" y="2057400"/>
            <a:ext cx="3932240" cy="3811588"/>
          </a:xfrm>
          <a:prstGeom prst="rect">
            <a:avLst/>
          </a:prstGeom>
        </p:spPr>
        <p:txBody>
          <a:bodyPr/>
          <a:lstStyle>
            <a:lvl1pPr marL="0" indent="0">
              <a:buSzTx/>
              <a:buFontTx/>
              <a:buNone/>
              <a:defRPr sz="1600"/>
            </a:lvl1pPr>
            <a:lvl2pPr marL="0" indent="0">
              <a:buSzTx/>
              <a:buFontTx/>
              <a:buNone/>
              <a:defRPr sz="1600"/>
            </a:lvl2pPr>
            <a:lvl3pPr marL="0" indent="0">
              <a:buSzTx/>
              <a:buFontTx/>
              <a:buNone/>
              <a:defRPr sz="1600"/>
            </a:lvl3pPr>
            <a:lvl4pPr marL="0" indent="0">
              <a:buSzTx/>
              <a:buFontTx/>
              <a:buNone/>
              <a:defRPr sz="1600"/>
            </a:lvl4pPr>
            <a:lvl5pPr marL="0" indent="0">
              <a:buSzTx/>
              <a:buFontTx/>
              <a:buNone/>
              <a:defRPr sz="1600"/>
            </a:lvl5pPr>
          </a:lstStyle>
          <a:p>
            <a:r>
              <a:t>Body Level One</a:t>
            </a:r>
          </a:p>
          <a:p>
            <a:pPr lvl="1"/>
            <a:r>
              <a:t>Body Level Two</a:t>
            </a:r>
          </a:p>
          <a:p>
            <a:pPr lvl="2"/>
            <a:r>
              <a:t>Body Level Three</a:t>
            </a:r>
          </a:p>
          <a:p>
            <a:pPr lvl="3"/>
            <a:r>
              <a:t>Body Level Four</a:t>
            </a:r>
          </a:p>
          <a:p>
            <a:pPr lvl="4"/>
            <a:r>
              <a:t>Body Level Five</a:t>
            </a:r>
          </a:p>
        </p:txBody>
      </p:sp>
      <p:sp>
        <p:nvSpPr>
          <p:cNvPr id="8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434675834"/>
      </p:ext>
    </p:extLst>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92" name="Title Text"/>
          <p:cNvSpPr txBox="1">
            <a:spLocks noGrp="1"/>
          </p:cNvSpPr>
          <p:nvPr>
            <p:ph type="title"/>
          </p:nvPr>
        </p:nvSpPr>
        <p:spPr>
          <a:prstGeom prst="rect">
            <a:avLst/>
          </a:prstGeom>
        </p:spPr>
        <p:txBody>
          <a:bodyPr/>
          <a:lstStyle/>
          <a:p>
            <a:r>
              <a:t>Title Text</a:t>
            </a:r>
          </a:p>
        </p:txBody>
      </p:sp>
      <p:sp>
        <p:nvSpPr>
          <p:cNvPr id="93"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323801684"/>
      </p:ext>
    </p:extLst>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101" name="Title Text"/>
          <p:cNvSpPr txBox="1">
            <a:spLocks noGrp="1"/>
          </p:cNvSpPr>
          <p:nvPr>
            <p:ph type="title"/>
          </p:nvPr>
        </p:nvSpPr>
        <p:spPr>
          <a:xfrm>
            <a:off x="8724900" y="365125"/>
            <a:ext cx="2628900" cy="5811838"/>
          </a:xfrm>
          <a:prstGeom prst="rect">
            <a:avLst/>
          </a:prstGeom>
        </p:spPr>
        <p:txBody>
          <a:bodyPr/>
          <a:lstStyle/>
          <a:p>
            <a:r>
              <a:t>Title Text</a:t>
            </a:r>
          </a:p>
        </p:txBody>
      </p:sp>
      <p:sp>
        <p:nvSpPr>
          <p:cNvPr id="102" name="Body Level One…"/>
          <p:cNvSpPr txBox="1">
            <a:spLocks noGrp="1"/>
          </p:cNvSpPr>
          <p:nvPr>
            <p:ph type="body" idx="1"/>
          </p:nvPr>
        </p:nvSpPr>
        <p:spPr>
          <a:xfrm>
            <a:off x="838200" y="365125"/>
            <a:ext cx="7734300" cy="5811838"/>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094601453"/>
      </p:ext>
    </p:extLst>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524000" y="1122362"/>
            <a:ext cx="9144000" cy="2387601"/>
          </a:xfrm>
          <a:prstGeom prst="rect">
            <a:avLst/>
          </a:prstGeom>
        </p:spPr>
        <p:txBody>
          <a:bodyPr anchor="b"/>
          <a:lstStyle>
            <a:lvl1pPr algn="ctr">
              <a:defRPr sz="6000"/>
            </a:lvl1pPr>
          </a:lstStyle>
          <a:p>
            <a:r>
              <a:t>Title Text</a:t>
            </a:r>
          </a:p>
        </p:txBody>
      </p:sp>
      <p:sp>
        <p:nvSpPr>
          <p:cNvPr id="12" name="Body Level One…"/>
          <p:cNvSpPr txBox="1">
            <a:spLocks noGrp="1"/>
          </p:cNvSpPr>
          <p:nvPr>
            <p:ph type="body" sz="quarter" idx="1"/>
          </p:nvPr>
        </p:nvSpPr>
        <p:spPr>
          <a:xfrm>
            <a:off x="1524000" y="3602037"/>
            <a:ext cx="9144000" cy="1655764"/>
          </a:xfrm>
          <a:prstGeom prst="rect">
            <a:avLst/>
          </a:prstGeom>
        </p:spPr>
        <p:txBody>
          <a:bodyPr/>
          <a:lstStyle>
            <a:lvl1pPr marL="0" indent="0" algn="ctr">
              <a:buSzTx/>
              <a:buFontTx/>
              <a:buNone/>
              <a:defRPr sz="2400"/>
            </a:lvl1pPr>
            <a:lvl2pPr marL="0" indent="0" algn="ctr">
              <a:buSzTx/>
              <a:buFontTx/>
              <a:buNone/>
              <a:defRPr sz="2400"/>
            </a:lvl2pPr>
            <a:lvl3pPr marL="0" indent="0" algn="ctr">
              <a:buSzTx/>
              <a:buFontTx/>
              <a:buNone/>
              <a:defRPr sz="2400"/>
            </a:lvl3pPr>
            <a:lvl4pPr marL="0" indent="0" algn="ctr">
              <a:buSzTx/>
              <a:buFontTx/>
              <a:buNone/>
              <a:defRPr sz="2400"/>
            </a:lvl4pPr>
            <a:lvl5pPr marL="0" indent="0" algn="ctr">
              <a:buSzTx/>
              <a:buFontTx/>
              <a:buNone/>
              <a:defRPr sz="24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222359038"/>
      </p:ext>
    </p:extLst>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Title Text"/>
          <p:cNvSpPr txBox="1">
            <a:spLocks noGrp="1"/>
          </p:cNvSpPr>
          <p:nvPr>
            <p:ph type="title"/>
          </p:nvPr>
        </p:nvSpPr>
        <p:spPr>
          <a:prstGeom prst="rect">
            <a:avLst/>
          </a:prstGeom>
        </p:spPr>
        <p:txBody>
          <a:bodyPr/>
          <a:lstStyle/>
          <a:p>
            <a:r>
              <a:t>Title Text</a:t>
            </a:r>
          </a:p>
        </p:txBody>
      </p:sp>
      <p:sp>
        <p:nvSpPr>
          <p:cNvPr id="21"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837395637"/>
      </p:ext>
    </p:extLst>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Title Text"/>
          <p:cNvSpPr txBox="1">
            <a:spLocks noGrp="1"/>
          </p:cNvSpPr>
          <p:nvPr>
            <p:ph type="title"/>
          </p:nvPr>
        </p:nvSpPr>
        <p:spPr>
          <a:xfrm>
            <a:off x="831850" y="1709738"/>
            <a:ext cx="10515600" cy="2852737"/>
          </a:xfrm>
          <a:prstGeom prst="rect">
            <a:avLst/>
          </a:prstGeom>
        </p:spPr>
        <p:txBody>
          <a:bodyPr anchor="b"/>
          <a:lstStyle>
            <a:lvl1pPr>
              <a:defRPr sz="6000"/>
            </a:lvl1pPr>
          </a:lstStyle>
          <a:p>
            <a:r>
              <a:t>Title Text</a:t>
            </a:r>
          </a:p>
        </p:txBody>
      </p:sp>
      <p:sp>
        <p:nvSpPr>
          <p:cNvPr id="30" name="Body Level One…"/>
          <p:cNvSpPr txBox="1">
            <a:spLocks noGrp="1"/>
          </p:cNvSpPr>
          <p:nvPr>
            <p:ph type="body" sz="quarter" idx="1"/>
          </p:nvPr>
        </p:nvSpPr>
        <p:spPr>
          <a:xfrm>
            <a:off x="831850" y="4589462"/>
            <a:ext cx="10515600" cy="1500189"/>
          </a:xfrm>
          <a:prstGeom prst="rect">
            <a:avLst/>
          </a:prstGeom>
        </p:spPr>
        <p:txBody>
          <a:bodyPr/>
          <a:lstStyle>
            <a:lvl1pPr marL="0" indent="0">
              <a:buSzTx/>
              <a:buFontTx/>
              <a:buNone/>
              <a:defRPr sz="2400">
                <a:solidFill>
                  <a:srgbClr val="888888"/>
                </a:solidFill>
              </a:defRPr>
            </a:lvl1pPr>
            <a:lvl2pPr marL="0" indent="0">
              <a:buSzTx/>
              <a:buFontTx/>
              <a:buNone/>
              <a:defRPr sz="2400">
                <a:solidFill>
                  <a:srgbClr val="888888"/>
                </a:solidFill>
              </a:defRPr>
            </a:lvl2pPr>
            <a:lvl3pPr marL="0" indent="0">
              <a:buSzTx/>
              <a:buFontTx/>
              <a:buNone/>
              <a:defRPr sz="2400">
                <a:solidFill>
                  <a:srgbClr val="888888"/>
                </a:solidFill>
              </a:defRPr>
            </a:lvl3pPr>
            <a:lvl4pPr marL="0" indent="0">
              <a:buSzTx/>
              <a:buFontTx/>
              <a:buNone/>
              <a:defRPr sz="2400">
                <a:solidFill>
                  <a:srgbClr val="888888"/>
                </a:solidFill>
              </a:defRPr>
            </a:lvl4pPr>
            <a:lvl5pPr marL="0" indent="0">
              <a:buSzTx/>
              <a:buFontTx/>
              <a:buNone/>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338962357"/>
      </p:ext>
    </p:extLst>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Title Text"/>
          <p:cNvSpPr txBox="1">
            <a:spLocks noGrp="1"/>
          </p:cNvSpPr>
          <p:nvPr>
            <p:ph type="title"/>
          </p:nvPr>
        </p:nvSpPr>
        <p:spPr>
          <a:prstGeom prst="rect">
            <a:avLst/>
          </a:prstGeom>
        </p:spPr>
        <p:txBody>
          <a:bodyPr/>
          <a:lstStyle/>
          <a:p>
            <a:r>
              <a:t>Title Text</a:t>
            </a:r>
          </a:p>
        </p:txBody>
      </p:sp>
      <p:sp>
        <p:nvSpPr>
          <p:cNvPr id="39" name="Body Level One…"/>
          <p:cNvSpPr txBox="1">
            <a:spLocks noGrp="1"/>
          </p:cNvSpPr>
          <p:nvPr>
            <p:ph type="body" sz="half" idx="1"/>
          </p:nvPr>
        </p:nvSpPr>
        <p:spPr>
          <a:xfrm>
            <a:off x="838200" y="1825625"/>
            <a:ext cx="5181600" cy="4351338"/>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730559217"/>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73" name="Title Text"/>
          <p:cNvSpPr txBox="1">
            <a:spLocks noGrp="1"/>
          </p:cNvSpPr>
          <p:nvPr>
            <p:ph type="title"/>
          </p:nvPr>
        </p:nvSpPr>
        <p:spPr>
          <a:xfrm>
            <a:off x="839787" y="457200"/>
            <a:ext cx="3932240" cy="1600200"/>
          </a:xfrm>
          <a:prstGeom prst="rect">
            <a:avLst/>
          </a:prstGeom>
        </p:spPr>
        <p:txBody>
          <a:bodyPr anchor="b"/>
          <a:lstStyle>
            <a:lvl1pPr>
              <a:defRPr sz="3200"/>
            </a:lvl1pPr>
          </a:lstStyle>
          <a:p>
            <a:r>
              <a:rPr lang="en-US"/>
              <a:t>Click to edit Master title style</a:t>
            </a:r>
            <a:endParaRPr/>
          </a:p>
        </p:txBody>
      </p:sp>
      <p:sp>
        <p:nvSpPr>
          <p:cNvPr id="74" name="Picture Placeholder 2"/>
          <p:cNvSpPr>
            <a:spLocks noGrp="1"/>
          </p:cNvSpPr>
          <p:nvPr>
            <p:ph type="pic" sz="half" idx="13"/>
          </p:nvPr>
        </p:nvSpPr>
        <p:spPr>
          <a:xfrm>
            <a:off x="5183187" y="987425"/>
            <a:ext cx="6172203" cy="4873625"/>
          </a:xfrm>
          <a:prstGeom prst="rect">
            <a:avLst/>
          </a:prstGeom>
        </p:spPr>
        <p:txBody>
          <a:bodyPr lIns="91439" tIns="45719" rIns="91439" bIns="45719">
            <a:noAutofit/>
          </a:bodyPr>
          <a:lstStyle/>
          <a:p>
            <a:r>
              <a:rPr lang="en-US"/>
              <a:t>Click icon to add picture</a:t>
            </a:r>
            <a:endParaRPr/>
          </a:p>
        </p:txBody>
      </p:sp>
      <p:sp>
        <p:nvSpPr>
          <p:cNvPr id="75" name="Body Level One…"/>
          <p:cNvSpPr txBox="1">
            <a:spLocks noGrp="1"/>
          </p:cNvSpPr>
          <p:nvPr>
            <p:ph type="body" sz="quarter" idx="1"/>
          </p:nvPr>
        </p:nvSpPr>
        <p:spPr>
          <a:xfrm>
            <a:off x="839787" y="2057400"/>
            <a:ext cx="3932240" cy="3811588"/>
          </a:xfrm>
          <a:prstGeom prst="rect">
            <a:avLst/>
          </a:prstGeom>
        </p:spPr>
        <p:txBody>
          <a:bodyPr/>
          <a:lstStyle>
            <a:lvl1pPr marL="0" indent="0">
              <a:buSzTx/>
              <a:buFontTx/>
              <a:buNone/>
              <a:defRPr sz="1600"/>
            </a:lvl1pPr>
            <a:lvl2pPr marL="0" indent="0">
              <a:buSzTx/>
              <a:buFontTx/>
              <a:buNone/>
              <a:defRPr sz="1600"/>
            </a:lvl2pPr>
            <a:lvl3pPr marL="0" indent="0">
              <a:buSzTx/>
              <a:buFontTx/>
              <a:buNone/>
              <a:defRPr sz="1600"/>
            </a:lvl3pPr>
            <a:lvl4pPr marL="0" indent="0">
              <a:buSzTx/>
              <a:buFontTx/>
              <a:buNone/>
              <a:defRPr sz="1600"/>
            </a:lvl4pPr>
            <a:lvl5pPr marL="0" indent="0">
              <a:buSzTx/>
              <a:buFontTx/>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571559797"/>
      </p:ext>
    </p:extLst>
  </p:cSld>
  <p:clrMapOvr>
    <a:masterClrMapping/>
  </p:clrMapOvr>
  <p:transition spd="med"/>
</p:sldLayout>
</file>

<file path=ppt/slideLayouts/slideLayout50.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Title Text"/>
          <p:cNvSpPr txBox="1">
            <a:spLocks noGrp="1"/>
          </p:cNvSpPr>
          <p:nvPr>
            <p:ph type="title"/>
          </p:nvPr>
        </p:nvSpPr>
        <p:spPr>
          <a:xfrm>
            <a:off x="839787" y="365125"/>
            <a:ext cx="10515601" cy="1325563"/>
          </a:xfrm>
          <a:prstGeom prst="rect">
            <a:avLst/>
          </a:prstGeom>
        </p:spPr>
        <p:txBody>
          <a:bodyPr/>
          <a:lstStyle/>
          <a:p>
            <a:r>
              <a:t>Title Text</a:t>
            </a:r>
          </a:p>
        </p:txBody>
      </p:sp>
      <p:sp>
        <p:nvSpPr>
          <p:cNvPr id="48" name="Body Level One…"/>
          <p:cNvSpPr txBox="1">
            <a:spLocks noGrp="1"/>
          </p:cNvSpPr>
          <p:nvPr>
            <p:ph type="body" sz="quarter" idx="1"/>
          </p:nvPr>
        </p:nvSpPr>
        <p:spPr>
          <a:xfrm>
            <a:off x="839787" y="1681163"/>
            <a:ext cx="5157790" cy="823914"/>
          </a:xfrm>
          <a:prstGeom prst="rect">
            <a:avLst/>
          </a:prstGeom>
        </p:spPr>
        <p:txBody>
          <a:bodyPr anchor="b"/>
          <a:lstStyle>
            <a:lvl1pPr marL="0" indent="0">
              <a:buSzTx/>
              <a:buFontTx/>
              <a:buNone/>
              <a:defRPr sz="2400" b="1"/>
            </a:lvl1pPr>
            <a:lvl2pPr marL="0" indent="0">
              <a:buSzTx/>
              <a:buFontTx/>
              <a:buNone/>
              <a:defRPr sz="2400" b="1"/>
            </a:lvl2pPr>
            <a:lvl3pPr marL="0" indent="0">
              <a:buSzTx/>
              <a:buFontTx/>
              <a:buNone/>
              <a:defRPr sz="2400" b="1"/>
            </a:lvl3pPr>
            <a:lvl4pPr marL="0" indent="0">
              <a:buSzTx/>
              <a:buFontTx/>
              <a:buNone/>
              <a:defRPr sz="2400" b="1"/>
            </a:lvl4pPr>
            <a:lvl5pPr marL="0" indent="0">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49" name="Text Placeholder 4"/>
          <p:cNvSpPr>
            <a:spLocks noGrp="1"/>
          </p:cNvSpPr>
          <p:nvPr>
            <p:ph type="body" sz="quarter" idx="13"/>
          </p:nvPr>
        </p:nvSpPr>
        <p:spPr>
          <a:xfrm>
            <a:off x="6172200" y="1681163"/>
            <a:ext cx="5183188" cy="823914"/>
          </a:xfrm>
          <a:prstGeom prst="rect">
            <a:avLst/>
          </a:prstGeom>
        </p:spPr>
        <p:txBody>
          <a:bodyPr anchor="b"/>
          <a:lstStyle/>
          <a:p>
            <a:endParaRPr/>
          </a:p>
        </p:txBody>
      </p:sp>
      <p:sp>
        <p:nvSpPr>
          <p:cNvPr id="5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255185366"/>
      </p:ext>
    </p:extLst>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Title Text"/>
          <p:cNvSpPr txBox="1">
            <a:spLocks noGrp="1"/>
          </p:cNvSpPr>
          <p:nvPr>
            <p:ph type="title"/>
          </p:nvPr>
        </p:nvSpPr>
        <p:spPr>
          <a:prstGeom prst="rect">
            <a:avLst/>
          </a:prstGeom>
        </p:spPr>
        <p:txBody>
          <a:bodyPr/>
          <a:lstStyle/>
          <a:p>
            <a:r>
              <a:t>Title Text</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704503537"/>
      </p:ext>
    </p:extLst>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79802175"/>
      </p:ext>
    </p:extLst>
  </p:cSld>
  <p:clrMapOvr>
    <a:masterClrMapping/>
  </p:clrMapOvr>
  <p:transition spd="med"/>
</p:sldLayout>
</file>

<file path=ppt/slideLayouts/slideLayout53.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Title Text"/>
          <p:cNvSpPr txBox="1">
            <a:spLocks noGrp="1"/>
          </p:cNvSpPr>
          <p:nvPr>
            <p:ph type="title"/>
          </p:nvPr>
        </p:nvSpPr>
        <p:spPr>
          <a:xfrm>
            <a:off x="839787" y="457200"/>
            <a:ext cx="3932240" cy="1600200"/>
          </a:xfrm>
          <a:prstGeom prst="rect">
            <a:avLst/>
          </a:prstGeom>
        </p:spPr>
        <p:txBody>
          <a:bodyPr anchor="b"/>
          <a:lstStyle>
            <a:lvl1pPr>
              <a:defRPr sz="3200"/>
            </a:lvl1pPr>
          </a:lstStyle>
          <a:p>
            <a:r>
              <a:t>Title Text</a:t>
            </a:r>
          </a:p>
        </p:txBody>
      </p:sp>
      <p:sp>
        <p:nvSpPr>
          <p:cNvPr id="73" name="Body Level One…"/>
          <p:cNvSpPr txBox="1">
            <a:spLocks noGrp="1"/>
          </p:cNvSpPr>
          <p:nvPr>
            <p:ph type="body" sz="half" idx="1"/>
          </p:nvPr>
        </p:nvSpPr>
        <p:spPr>
          <a:xfrm>
            <a:off x="5183187" y="987425"/>
            <a:ext cx="6172202" cy="4873625"/>
          </a:xfrm>
          <a:prstGeom prst="rect">
            <a:avLst/>
          </a:prstGeom>
        </p:spPr>
        <p:txBody>
          <a:bodyPr/>
          <a:lstStyle>
            <a:lvl1pPr>
              <a:defRPr sz="3200"/>
            </a:lvl1pPr>
            <a:lvl2pPr marL="718457" indent="-261257">
              <a:defRPr sz="3200"/>
            </a:lvl2pPr>
            <a:lvl3pPr marL="1219200" indent="-304800">
              <a:defRPr sz="3200"/>
            </a:lvl3pPr>
            <a:lvl4pPr marL="1737360" indent="-365760">
              <a:defRPr sz="3200"/>
            </a:lvl4pPr>
            <a:lvl5pPr marL="2194560" indent="-365760">
              <a:defRPr sz="3200"/>
            </a:lvl5pPr>
          </a:lstStyle>
          <a:p>
            <a:r>
              <a:t>Body Level One</a:t>
            </a:r>
          </a:p>
          <a:p>
            <a:pPr lvl="1"/>
            <a:r>
              <a:t>Body Level Two</a:t>
            </a:r>
          </a:p>
          <a:p>
            <a:pPr lvl="2"/>
            <a:r>
              <a:t>Body Level Three</a:t>
            </a:r>
          </a:p>
          <a:p>
            <a:pPr lvl="3"/>
            <a:r>
              <a:t>Body Level Four</a:t>
            </a:r>
          </a:p>
          <a:p>
            <a:pPr lvl="4"/>
            <a:r>
              <a:t>Body Level Five</a:t>
            </a:r>
          </a:p>
        </p:txBody>
      </p:sp>
      <p:sp>
        <p:nvSpPr>
          <p:cNvPr id="74" name="Text Placeholder 3"/>
          <p:cNvSpPr>
            <a:spLocks noGrp="1"/>
          </p:cNvSpPr>
          <p:nvPr>
            <p:ph type="body" sz="quarter" idx="13"/>
          </p:nvPr>
        </p:nvSpPr>
        <p:spPr>
          <a:xfrm>
            <a:off x="839787" y="2057400"/>
            <a:ext cx="3932238" cy="3811588"/>
          </a:xfrm>
          <a:prstGeom prst="rect">
            <a:avLst/>
          </a:prstGeom>
        </p:spPr>
        <p:txBody>
          <a:bodyPr/>
          <a:lstStyle/>
          <a:p>
            <a:endParaRPr/>
          </a:p>
        </p:txBody>
      </p:sp>
      <p:sp>
        <p:nvSpPr>
          <p:cNvPr id="7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436827877"/>
      </p:ext>
    </p:extLst>
  </p:cSld>
  <p:clrMapOvr>
    <a:masterClrMapping/>
  </p:clrMapOvr>
  <p:transition spd="med"/>
</p:sldLayout>
</file>

<file path=ppt/slideLayouts/slideLayout54.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Title Text"/>
          <p:cNvSpPr txBox="1">
            <a:spLocks noGrp="1"/>
          </p:cNvSpPr>
          <p:nvPr>
            <p:ph type="title"/>
          </p:nvPr>
        </p:nvSpPr>
        <p:spPr>
          <a:xfrm>
            <a:off x="839787" y="457200"/>
            <a:ext cx="3932240" cy="1600200"/>
          </a:xfrm>
          <a:prstGeom prst="rect">
            <a:avLst/>
          </a:prstGeom>
        </p:spPr>
        <p:txBody>
          <a:bodyPr anchor="b"/>
          <a:lstStyle>
            <a:lvl1pPr>
              <a:defRPr sz="3200"/>
            </a:lvl1pPr>
          </a:lstStyle>
          <a:p>
            <a:r>
              <a:t>Title Text</a:t>
            </a:r>
          </a:p>
        </p:txBody>
      </p:sp>
      <p:sp>
        <p:nvSpPr>
          <p:cNvPr id="83" name="Picture Placeholder 2"/>
          <p:cNvSpPr>
            <a:spLocks noGrp="1"/>
          </p:cNvSpPr>
          <p:nvPr>
            <p:ph type="pic" sz="half" idx="13"/>
          </p:nvPr>
        </p:nvSpPr>
        <p:spPr>
          <a:xfrm>
            <a:off x="5183187" y="987425"/>
            <a:ext cx="6172202" cy="4873625"/>
          </a:xfrm>
          <a:prstGeom prst="rect">
            <a:avLst/>
          </a:prstGeom>
        </p:spPr>
        <p:txBody>
          <a:bodyPr lIns="91439" tIns="45719" rIns="91439" bIns="45719">
            <a:noAutofit/>
          </a:bodyPr>
          <a:lstStyle/>
          <a:p>
            <a:endParaRPr/>
          </a:p>
        </p:txBody>
      </p:sp>
      <p:sp>
        <p:nvSpPr>
          <p:cNvPr id="84" name="Body Level One…"/>
          <p:cNvSpPr txBox="1">
            <a:spLocks noGrp="1"/>
          </p:cNvSpPr>
          <p:nvPr>
            <p:ph type="body" sz="quarter" idx="1"/>
          </p:nvPr>
        </p:nvSpPr>
        <p:spPr>
          <a:xfrm>
            <a:off x="839787" y="2057400"/>
            <a:ext cx="3932240" cy="3811588"/>
          </a:xfrm>
          <a:prstGeom prst="rect">
            <a:avLst/>
          </a:prstGeom>
        </p:spPr>
        <p:txBody>
          <a:bodyPr/>
          <a:lstStyle>
            <a:lvl1pPr marL="0" indent="0">
              <a:buSzTx/>
              <a:buFontTx/>
              <a:buNone/>
              <a:defRPr sz="1600"/>
            </a:lvl1pPr>
            <a:lvl2pPr marL="0" indent="0">
              <a:buSzTx/>
              <a:buFontTx/>
              <a:buNone/>
              <a:defRPr sz="1600"/>
            </a:lvl2pPr>
            <a:lvl3pPr marL="0" indent="0">
              <a:buSzTx/>
              <a:buFontTx/>
              <a:buNone/>
              <a:defRPr sz="1600"/>
            </a:lvl3pPr>
            <a:lvl4pPr marL="0" indent="0">
              <a:buSzTx/>
              <a:buFontTx/>
              <a:buNone/>
              <a:defRPr sz="1600"/>
            </a:lvl4pPr>
            <a:lvl5pPr marL="0" indent="0">
              <a:buSzTx/>
              <a:buFontTx/>
              <a:buNone/>
              <a:defRPr sz="1600"/>
            </a:lvl5pPr>
          </a:lstStyle>
          <a:p>
            <a:r>
              <a:t>Body Level One</a:t>
            </a:r>
          </a:p>
          <a:p>
            <a:pPr lvl="1"/>
            <a:r>
              <a:t>Body Level Two</a:t>
            </a:r>
          </a:p>
          <a:p>
            <a:pPr lvl="2"/>
            <a:r>
              <a:t>Body Level Three</a:t>
            </a:r>
          </a:p>
          <a:p>
            <a:pPr lvl="3"/>
            <a:r>
              <a:t>Body Level Four</a:t>
            </a:r>
          </a:p>
          <a:p>
            <a:pPr lvl="4"/>
            <a:r>
              <a:t>Body Level Five</a:t>
            </a:r>
          </a:p>
        </p:txBody>
      </p:sp>
      <p:sp>
        <p:nvSpPr>
          <p:cNvPr id="8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909017486"/>
      </p:ext>
    </p:extLst>
  </p:cSld>
  <p:clrMapOvr>
    <a:masterClrMapping/>
  </p:clrMapOvr>
  <p:transition spd="med"/>
</p:sldLayout>
</file>

<file path=ppt/slideLayouts/slideLayout55.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92" name="Title Text"/>
          <p:cNvSpPr txBox="1">
            <a:spLocks noGrp="1"/>
          </p:cNvSpPr>
          <p:nvPr>
            <p:ph type="title"/>
          </p:nvPr>
        </p:nvSpPr>
        <p:spPr>
          <a:prstGeom prst="rect">
            <a:avLst/>
          </a:prstGeom>
        </p:spPr>
        <p:txBody>
          <a:bodyPr/>
          <a:lstStyle/>
          <a:p>
            <a:r>
              <a:t>Title Text</a:t>
            </a:r>
          </a:p>
        </p:txBody>
      </p:sp>
      <p:sp>
        <p:nvSpPr>
          <p:cNvPr id="93"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221067505"/>
      </p:ext>
    </p:extLst>
  </p:cSld>
  <p:clrMapOvr>
    <a:masterClrMapping/>
  </p:clrMapOvr>
  <p:transition spd="med"/>
</p:sldLayout>
</file>

<file path=ppt/slideLayouts/slideLayout56.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101" name="Title Text"/>
          <p:cNvSpPr txBox="1">
            <a:spLocks noGrp="1"/>
          </p:cNvSpPr>
          <p:nvPr>
            <p:ph type="title"/>
          </p:nvPr>
        </p:nvSpPr>
        <p:spPr>
          <a:xfrm>
            <a:off x="8724900" y="365125"/>
            <a:ext cx="2628900" cy="5811838"/>
          </a:xfrm>
          <a:prstGeom prst="rect">
            <a:avLst/>
          </a:prstGeom>
        </p:spPr>
        <p:txBody>
          <a:bodyPr/>
          <a:lstStyle/>
          <a:p>
            <a:r>
              <a:t>Title Text</a:t>
            </a:r>
          </a:p>
        </p:txBody>
      </p:sp>
      <p:sp>
        <p:nvSpPr>
          <p:cNvPr id="102" name="Body Level One…"/>
          <p:cNvSpPr txBox="1">
            <a:spLocks noGrp="1"/>
          </p:cNvSpPr>
          <p:nvPr>
            <p:ph type="body" idx="1"/>
          </p:nvPr>
        </p:nvSpPr>
        <p:spPr>
          <a:xfrm>
            <a:off x="838200" y="365125"/>
            <a:ext cx="7734300" cy="5811838"/>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827765549"/>
      </p:ext>
    </p:extLst>
  </p:cSld>
  <p:clrMapOvr>
    <a:masterClrMapping/>
  </p:clrMapOvr>
  <p:transition spd="med"/>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F279DF-56E3-DBF1-126F-4F6316ACF532}"/>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E8A27D72-CD7A-6D49-E373-E2200719C94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21C16FF1-D19A-6772-3750-0E23197DA3F8}"/>
              </a:ext>
            </a:extLst>
          </p:cNvPr>
          <p:cNvSpPr>
            <a:spLocks noGrp="1"/>
          </p:cNvSpPr>
          <p:nvPr>
            <p:ph type="dt" sz="half" idx="10"/>
          </p:nvPr>
        </p:nvSpPr>
        <p:spPr/>
        <p:txBody>
          <a:bodyPr/>
          <a:lstStyle/>
          <a:p>
            <a:fld id="{6C001CF7-D3B2-4AD4-80AB-90506A62466C}" type="datetimeFigureOut">
              <a:rPr lang="en-GB" smtClean="0"/>
              <a:t>14/06/2024</a:t>
            </a:fld>
            <a:endParaRPr lang="en-GB"/>
          </a:p>
        </p:txBody>
      </p:sp>
      <p:sp>
        <p:nvSpPr>
          <p:cNvPr id="5" name="Footer Placeholder 4">
            <a:extLst>
              <a:ext uri="{FF2B5EF4-FFF2-40B4-BE49-F238E27FC236}">
                <a16:creationId xmlns:a16="http://schemas.microsoft.com/office/drawing/2014/main" id="{AD436C41-26D4-30AE-C2B1-E7549B95047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85083E7-8EA6-DBD6-AD1D-58510230DF56}"/>
              </a:ext>
            </a:extLst>
          </p:cNvPr>
          <p:cNvSpPr>
            <a:spLocks noGrp="1"/>
          </p:cNvSpPr>
          <p:nvPr>
            <p:ph type="sldNum" sz="quarter" idx="12"/>
          </p:nvPr>
        </p:nvSpPr>
        <p:spPr/>
        <p:txBody>
          <a:bodyPr/>
          <a:lstStyle/>
          <a:p>
            <a:fld id="{4AAFCFFE-3CD7-4A25-A44E-F49324917895}" type="slidenum">
              <a:rPr lang="en-GB" smtClean="0"/>
              <a:t>‹#›</a:t>
            </a:fld>
            <a:endParaRPr lang="en-GB"/>
          </a:p>
        </p:txBody>
      </p:sp>
    </p:spTree>
    <p:extLst>
      <p:ext uri="{BB962C8B-B14F-4D97-AF65-F5344CB8AC3E}">
        <p14:creationId xmlns:p14="http://schemas.microsoft.com/office/powerpoint/2010/main" val="242340971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6DE084-F910-07BA-5BD1-0F3F8FAC8A97}"/>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7A708CA1-052B-A829-410F-2C31F8DD862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835CF56B-3F64-69BD-177D-C31A265E54D8}"/>
              </a:ext>
            </a:extLst>
          </p:cNvPr>
          <p:cNvSpPr>
            <a:spLocks noGrp="1"/>
          </p:cNvSpPr>
          <p:nvPr>
            <p:ph type="dt" sz="half" idx="10"/>
          </p:nvPr>
        </p:nvSpPr>
        <p:spPr/>
        <p:txBody>
          <a:bodyPr/>
          <a:lstStyle/>
          <a:p>
            <a:fld id="{6C001CF7-D3B2-4AD4-80AB-90506A62466C}" type="datetimeFigureOut">
              <a:rPr lang="en-GB" smtClean="0"/>
              <a:t>14/06/2024</a:t>
            </a:fld>
            <a:endParaRPr lang="en-GB"/>
          </a:p>
        </p:txBody>
      </p:sp>
      <p:sp>
        <p:nvSpPr>
          <p:cNvPr id="5" name="Footer Placeholder 4">
            <a:extLst>
              <a:ext uri="{FF2B5EF4-FFF2-40B4-BE49-F238E27FC236}">
                <a16:creationId xmlns:a16="http://schemas.microsoft.com/office/drawing/2014/main" id="{05133D8F-79A7-5975-6EA5-3B31A05D219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D431FC6-071C-F81B-4426-0D8F2CDED086}"/>
              </a:ext>
            </a:extLst>
          </p:cNvPr>
          <p:cNvSpPr>
            <a:spLocks noGrp="1"/>
          </p:cNvSpPr>
          <p:nvPr>
            <p:ph type="sldNum" sz="quarter" idx="12"/>
          </p:nvPr>
        </p:nvSpPr>
        <p:spPr/>
        <p:txBody>
          <a:bodyPr/>
          <a:lstStyle/>
          <a:p>
            <a:fld id="{4AAFCFFE-3CD7-4A25-A44E-F49324917895}" type="slidenum">
              <a:rPr lang="en-GB" smtClean="0"/>
              <a:t>‹#›</a:t>
            </a:fld>
            <a:endParaRPr lang="en-GB"/>
          </a:p>
        </p:txBody>
      </p:sp>
    </p:spTree>
    <p:extLst>
      <p:ext uri="{BB962C8B-B14F-4D97-AF65-F5344CB8AC3E}">
        <p14:creationId xmlns:p14="http://schemas.microsoft.com/office/powerpoint/2010/main" val="248068383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7C152-84BC-A2C2-36D3-1B86FF8286E5}"/>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1ADD06E3-6042-0D75-3739-5667E58336E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937EFE93-E02E-A042-3FDB-34335CC5A923}"/>
              </a:ext>
            </a:extLst>
          </p:cNvPr>
          <p:cNvSpPr>
            <a:spLocks noGrp="1"/>
          </p:cNvSpPr>
          <p:nvPr>
            <p:ph type="dt" sz="half" idx="10"/>
          </p:nvPr>
        </p:nvSpPr>
        <p:spPr/>
        <p:txBody>
          <a:bodyPr/>
          <a:lstStyle/>
          <a:p>
            <a:fld id="{6C001CF7-D3B2-4AD4-80AB-90506A62466C}" type="datetimeFigureOut">
              <a:rPr lang="en-GB" smtClean="0"/>
              <a:t>14/06/2024</a:t>
            </a:fld>
            <a:endParaRPr lang="en-GB"/>
          </a:p>
        </p:txBody>
      </p:sp>
      <p:sp>
        <p:nvSpPr>
          <p:cNvPr id="5" name="Footer Placeholder 4">
            <a:extLst>
              <a:ext uri="{FF2B5EF4-FFF2-40B4-BE49-F238E27FC236}">
                <a16:creationId xmlns:a16="http://schemas.microsoft.com/office/drawing/2014/main" id="{786F8C00-D10E-F9CA-5DA7-DD846158113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C7A5835-CEBA-FDBB-0AB4-B137FCA7C104}"/>
              </a:ext>
            </a:extLst>
          </p:cNvPr>
          <p:cNvSpPr>
            <a:spLocks noGrp="1"/>
          </p:cNvSpPr>
          <p:nvPr>
            <p:ph type="sldNum" sz="quarter" idx="12"/>
          </p:nvPr>
        </p:nvSpPr>
        <p:spPr/>
        <p:txBody>
          <a:bodyPr/>
          <a:lstStyle/>
          <a:p>
            <a:fld id="{4AAFCFFE-3CD7-4A25-A44E-F49324917895}" type="slidenum">
              <a:rPr lang="en-GB" smtClean="0"/>
              <a:t>‹#›</a:t>
            </a:fld>
            <a:endParaRPr lang="en-GB"/>
          </a:p>
        </p:txBody>
      </p:sp>
    </p:spTree>
    <p:extLst>
      <p:ext uri="{BB962C8B-B14F-4D97-AF65-F5344CB8AC3E}">
        <p14:creationId xmlns:p14="http://schemas.microsoft.com/office/powerpoint/2010/main" val="5893861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92" name="Title Text"/>
          <p:cNvSpPr txBox="1">
            <a:spLocks noGrp="1"/>
          </p:cNvSpPr>
          <p:nvPr>
            <p:ph type="title"/>
          </p:nvPr>
        </p:nvSpPr>
        <p:spPr>
          <a:xfrm>
            <a:off x="8724900" y="365125"/>
            <a:ext cx="2628900" cy="5811838"/>
          </a:xfrm>
          <a:prstGeom prst="rect">
            <a:avLst/>
          </a:prstGeom>
        </p:spPr>
        <p:txBody>
          <a:bodyPr/>
          <a:lstStyle/>
          <a:p>
            <a:r>
              <a:rPr lang="en-US"/>
              <a:t>Click to edit Master title style</a:t>
            </a:r>
            <a:endParaRPr/>
          </a:p>
        </p:txBody>
      </p:sp>
      <p:sp>
        <p:nvSpPr>
          <p:cNvPr id="93" name="Body Level One…"/>
          <p:cNvSpPr txBox="1">
            <a:spLocks noGrp="1"/>
          </p:cNvSpPr>
          <p:nvPr>
            <p:ph type="body" idx="1"/>
          </p:nvPr>
        </p:nvSpPr>
        <p:spPr>
          <a:xfrm>
            <a:off x="838200" y="365125"/>
            <a:ext cx="7734300" cy="58118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9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134984728"/>
      </p:ext>
    </p:extLst>
  </p:cSld>
  <p:clrMapOvr>
    <a:masterClrMapping/>
  </p:clrMapOvr>
  <p:transition spd="med"/>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1673FD-C9AB-8992-38D5-BEFCFD3792D5}"/>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151A4BC3-FB2A-70D2-CE25-EF0D122EAA52}"/>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861C1754-3959-8BE7-EAC2-978DEC24FA9D}"/>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E5FBBDE6-1559-FCB5-1F55-BC211E8E548A}"/>
              </a:ext>
            </a:extLst>
          </p:cNvPr>
          <p:cNvSpPr>
            <a:spLocks noGrp="1"/>
          </p:cNvSpPr>
          <p:nvPr>
            <p:ph type="dt" sz="half" idx="10"/>
          </p:nvPr>
        </p:nvSpPr>
        <p:spPr/>
        <p:txBody>
          <a:bodyPr/>
          <a:lstStyle/>
          <a:p>
            <a:fld id="{6C001CF7-D3B2-4AD4-80AB-90506A62466C}" type="datetimeFigureOut">
              <a:rPr lang="en-GB" smtClean="0"/>
              <a:t>14/06/2024</a:t>
            </a:fld>
            <a:endParaRPr lang="en-GB"/>
          </a:p>
        </p:txBody>
      </p:sp>
      <p:sp>
        <p:nvSpPr>
          <p:cNvPr id="6" name="Footer Placeholder 5">
            <a:extLst>
              <a:ext uri="{FF2B5EF4-FFF2-40B4-BE49-F238E27FC236}">
                <a16:creationId xmlns:a16="http://schemas.microsoft.com/office/drawing/2014/main" id="{0222C44A-27DD-95B8-90D9-FE9D343EB97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2EC2B88-7279-6782-9768-35A4D4CC3E17}"/>
              </a:ext>
            </a:extLst>
          </p:cNvPr>
          <p:cNvSpPr>
            <a:spLocks noGrp="1"/>
          </p:cNvSpPr>
          <p:nvPr>
            <p:ph type="sldNum" sz="quarter" idx="12"/>
          </p:nvPr>
        </p:nvSpPr>
        <p:spPr/>
        <p:txBody>
          <a:bodyPr/>
          <a:lstStyle/>
          <a:p>
            <a:fld id="{4AAFCFFE-3CD7-4A25-A44E-F49324917895}" type="slidenum">
              <a:rPr lang="en-GB" smtClean="0"/>
              <a:t>‹#›</a:t>
            </a:fld>
            <a:endParaRPr lang="en-GB"/>
          </a:p>
        </p:txBody>
      </p:sp>
    </p:spTree>
    <p:extLst>
      <p:ext uri="{BB962C8B-B14F-4D97-AF65-F5344CB8AC3E}">
        <p14:creationId xmlns:p14="http://schemas.microsoft.com/office/powerpoint/2010/main" val="282466895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9FE77F-3AED-A0DC-A29F-C240C173797D}"/>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D695A7D0-4679-810C-6D89-B164680C8D2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7249ACE7-678A-009A-D803-7198452BFCAF}"/>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E92F9BE5-C65A-0196-780B-7397515C743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B60A2FF5-FF4E-2B58-51D9-6BDA8A3FDF42}"/>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2314C933-654A-0000-D957-7FFB87C93283}"/>
              </a:ext>
            </a:extLst>
          </p:cNvPr>
          <p:cNvSpPr>
            <a:spLocks noGrp="1"/>
          </p:cNvSpPr>
          <p:nvPr>
            <p:ph type="dt" sz="half" idx="10"/>
          </p:nvPr>
        </p:nvSpPr>
        <p:spPr/>
        <p:txBody>
          <a:bodyPr/>
          <a:lstStyle/>
          <a:p>
            <a:fld id="{6C001CF7-D3B2-4AD4-80AB-90506A62466C}" type="datetimeFigureOut">
              <a:rPr lang="en-GB" smtClean="0"/>
              <a:t>14/06/2024</a:t>
            </a:fld>
            <a:endParaRPr lang="en-GB"/>
          </a:p>
        </p:txBody>
      </p:sp>
      <p:sp>
        <p:nvSpPr>
          <p:cNvPr id="8" name="Footer Placeholder 7">
            <a:extLst>
              <a:ext uri="{FF2B5EF4-FFF2-40B4-BE49-F238E27FC236}">
                <a16:creationId xmlns:a16="http://schemas.microsoft.com/office/drawing/2014/main" id="{A231A7AB-E14A-FAAF-DCE3-DACABAE6541A}"/>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F9AFE850-6F7D-2C92-B927-B4E5CAD6EB88}"/>
              </a:ext>
            </a:extLst>
          </p:cNvPr>
          <p:cNvSpPr>
            <a:spLocks noGrp="1"/>
          </p:cNvSpPr>
          <p:nvPr>
            <p:ph type="sldNum" sz="quarter" idx="12"/>
          </p:nvPr>
        </p:nvSpPr>
        <p:spPr/>
        <p:txBody>
          <a:bodyPr/>
          <a:lstStyle/>
          <a:p>
            <a:fld id="{4AAFCFFE-3CD7-4A25-A44E-F49324917895}" type="slidenum">
              <a:rPr lang="en-GB" smtClean="0"/>
              <a:t>‹#›</a:t>
            </a:fld>
            <a:endParaRPr lang="en-GB"/>
          </a:p>
        </p:txBody>
      </p:sp>
    </p:spTree>
    <p:extLst>
      <p:ext uri="{BB962C8B-B14F-4D97-AF65-F5344CB8AC3E}">
        <p14:creationId xmlns:p14="http://schemas.microsoft.com/office/powerpoint/2010/main" val="259589007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CC7F0E-B4ED-B7E9-8FE7-499EBBD881E2}"/>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F0E6535D-3943-2EBB-D51E-2E89990E2F3D}"/>
              </a:ext>
            </a:extLst>
          </p:cNvPr>
          <p:cNvSpPr>
            <a:spLocks noGrp="1"/>
          </p:cNvSpPr>
          <p:nvPr>
            <p:ph type="dt" sz="half" idx="10"/>
          </p:nvPr>
        </p:nvSpPr>
        <p:spPr/>
        <p:txBody>
          <a:bodyPr/>
          <a:lstStyle/>
          <a:p>
            <a:fld id="{6C001CF7-D3B2-4AD4-80AB-90506A62466C}" type="datetimeFigureOut">
              <a:rPr lang="en-GB" smtClean="0"/>
              <a:t>14/06/2024</a:t>
            </a:fld>
            <a:endParaRPr lang="en-GB"/>
          </a:p>
        </p:txBody>
      </p:sp>
      <p:sp>
        <p:nvSpPr>
          <p:cNvPr id="4" name="Footer Placeholder 3">
            <a:extLst>
              <a:ext uri="{FF2B5EF4-FFF2-40B4-BE49-F238E27FC236}">
                <a16:creationId xmlns:a16="http://schemas.microsoft.com/office/drawing/2014/main" id="{27931F61-857F-BD75-4616-539B7A2F6A2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93A38881-7ED7-765E-2C9C-1223D270B096}"/>
              </a:ext>
            </a:extLst>
          </p:cNvPr>
          <p:cNvSpPr>
            <a:spLocks noGrp="1"/>
          </p:cNvSpPr>
          <p:nvPr>
            <p:ph type="sldNum" sz="quarter" idx="12"/>
          </p:nvPr>
        </p:nvSpPr>
        <p:spPr/>
        <p:txBody>
          <a:bodyPr/>
          <a:lstStyle/>
          <a:p>
            <a:fld id="{4AAFCFFE-3CD7-4A25-A44E-F49324917895}" type="slidenum">
              <a:rPr lang="en-GB" smtClean="0"/>
              <a:t>‹#›</a:t>
            </a:fld>
            <a:endParaRPr lang="en-GB"/>
          </a:p>
        </p:txBody>
      </p:sp>
    </p:spTree>
    <p:extLst>
      <p:ext uri="{BB962C8B-B14F-4D97-AF65-F5344CB8AC3E}">
        <p14:creationId xmlns:p14="http://schemas.microsoft.com/office/powerpoint/2010/main" val="276754530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9142F04-828E-2E52-8E3E-49167352DB10}"/>
              </a:ext>
            </a:extLst>
          </p:cNvPr>
          <p:cNvSpPr>
            <a:spLocks noGrp="1"/>
          </p:cNvSpPr>
          <p:nvPr>
            <p:ph type="dt" sz="half" idx="10"/>
          </p:nvPr>
        </p:nvSpPr>
        <p:spPr/>
        <p:txBody>
          <a:bodyPr/>
          <a:lstStyle/>
          <a:p>
            <a:fld id="{6C001CF7-D3B2-4AD4-80AB-90506A62466C}" type="datetimeFigureOut">
              <a:rPr lang="en-GB" smtClean="0"/>
              <a:t>14/06/2024</a:t>
            </a:fld>
            <a:endParaRPr lang="en-GB"/>
          </a:p>
        </p:txBody>
      </p:sp>
      <p:sp>
        <p:nvSpPr>
          <p:cNvPr id="3" name="Footer Placeholder 2">
            <a:extLst>
              <a:ext uri="{FF2B5EF4-FFF2-40B4-BE49-F238E27FC236}">
                <a16:creationId xmlns:a16="http://schemas.microsoft.com/office/drawing/2014/main" id="{9FE6AC66-7AA7-3C09-79A3-D74B68FB6FDD}"/>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6770C80A-0358-327D-C76C-8B8895394F85}"/>
              </a:ext>
            </a:extLst>
          </p:cNvPr>
          <p:cNvSpPr>
            <a:spLocks noGrp="1"/>
          </p:cNvSpPr>
          <p:nvPr>
            <p:ph type="sldNum" sz="quarter" idx="12"/>
          </p:nvPr>
        </p:nvSpPr>
        <p:spPr/>
        <p:txBody>
          <a:bodyPr/>
          <a:lstStyle/>
          <a:p>
            <a:fld id="{4AAFCFFE-3CD7-4A25-A44E-F49324917895}" type="slidenum">
              <a:rPr lang="en-GB" smtClean="0"/>
              <a:t>‹#›</a:t>
            </a:fld>
            <a:endParaRPr lang="en-GB"/>
          </a:p>
        </p:txBody>
      </p:sp>
    </p:spTree>
    <p:extLst>
      <p:ext uri="{BB962C8B-B14F-4D97-AF65-F5344CB8AC3E}">
        <p14:creationId xmlns:p14="http://schemas.microsoft.com/office/powerpoint/2010/main" val="249931810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094A5D-3EC1-9DD5-FB2D-04D5399547D1}"/>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5B897D80-4105-CA90-29CE-4C93AD4361F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E8F475AC-34A5-05BD-CAD2-349114329B4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0E2584D2-1739-B343-411C-9C5F3ADF4417}"/>
              </a:ext>
            </a:extLst>
          </p:cNvPr>
          <p:cNvSpPr>
            <a:spLocks noGrp="1"/>
          </p:cNvSpPr>
          <p:nvPr>
            <p:ph type="dt" sz="half" idx="10"/>
          </p:nvPr>
        </p:nvSpPr>
        <p:spPr/>
        <p:txBody>
          <a:bodyPr/>
          <a:lstStyle/>
          <a:p>
            <a:fld id="{6C001CF7-D3B2-4AD4-80AB-90506A62466C}" type="datetimeFigureOut">
              <a:rPr lang="en-GB" smtClean="0"/>
              <a:t>14/06/2024</a:t>
            </a:fld>
            <a:endParaRPr lang="en-GB"/>
          </a:p>
        </p:txBody>
      </p:sp>
      <p:sp>
        <p:nvSpPr>
          <p:cNvPr id="6" name="Footer Placeholder 5">
            <a:extLst>
              <a:ext uri="{FF2B5EF4-FFF2-40B4-BE49-F238E27FC236}">
                <a16:creationId xmlns:a16="http://schemas.microsoft.com/office/drawing/2014/main" id="{7BDCCA3A-7EE9-387C-55FB-393C639EC7C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CE9F88D-53EC-2D91-C7DD-A7264D828BD3}"/>
              </a:ext>
            </a:extLst>
          </p:cNvPr>
          <p:cNvSpPr>
            <a:spLocks noGrp="1"/>
          </p:cNvSpPr>
          <p:nvPr>
            <p:ph type="sldNum" sz="quarter" idx="12"/>
          </p:nvPr>
        </p:nvSpPr>
        <p:spPr/>
        <p:txBody>
          <a:bodyPr/>
          <a:lstStyle/>
          <a:p>
            <a:fld id="{4AAFCFFE-3CD7-4A25-A44E-F49324917895}" type="slidenum">
              <a:rPr lang="en-GB" smtClean="0"/>
              <a:t>‹#›</a:t>
            </a:fld>
            <a:endParaRPr lang="en-GB"/>
          </a:p>
        </p:txBody>
      </p:sp>
    </p:spTree>
    <p:extLst>
      <p:ext uri="{BB962C8B-B14F-4D97-AF65-F5344CB8AC3E}">
        <p14:creationId xmlns:p14="http://schemas.microsoft.com/office/powerpoint/2010/main" val="85279431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D79B75-8F7E-C7A4-4BC3-B0DF1383EF3B}"/>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94F973EE-C3E4-D7D2-F621-A039DE2848B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730CB98C-5840-7F2E-C3EB-2E1B836E5DB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56BED9C3-9406-0B26-2F92-697A45D626B8}"/>
              </a:ext>
            </a:extLst>
          </p:cNvPr>
          <p:cNvSpPr>
            <a:spLocks noGrp="1"/>
          </p:cNvSpPr>
          <p:nvPr>
            <p:ph type="dt" sz="half" idx="10"/>
          </p:nvPr>
        </p:nvSpPr>
        <p:spPr/>
        <p:txBody>
          <a:bodyPr/>
          <a:lstStyle/>
          <a:p>
            <a:fld id="{6C001CF7-D3B2-4AD4-80AB-90506A62466C}" type="datetimeFigureOut">
              <a:rPr lang="en-GB" smtClean="0"/>
              <a:t>14/06/2024</a:t>
            </a:fld>
            <a:endParaRPr lang="en-GB"/>
          </a:p>
        </p:txBody>
      </p:sp>
      <p:sp>
        <p:nvSpPr>
          <p:cNvPr id="6" name="Footer Placeholder 5">
            <a:extLst>
              <a:ext uri="{FF2B5EF4-FFF2-40B4-BE49-F238E27FC236}">
                <a16:creationId xmlns:a16="http://schemas.microsoft.com/office/drawing/2014/main" id="{1B440693-80ED-FF15-D7DF-69DED229A69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DBCEF26-6AAA-9A8D-0BFD-A4C4B16B3887}"/>
              </a:ext>
            </a:extLst>
          </p:cNvPr>
          <p:cNvSpPr>
            <a:spLocks noGrp="1"/>
          </p:cNvSpPr>
          <p:nvPr>
            <p:ph type="sldNum" sz="quarter" idx="12"/>
          </p:nvPr>
        </p:nvSpPr>
        <p:spPr/>
        <p:txBody>
          <a:bodyPr/>
          <a:lstStyle/>
          <a:p>
            <a:fld id="{4AAFCFFE-3CD7-4A25-A44E-F49324917895}" type="slidenum">
              <a:rPr lang="en-GB" smtClean="0"/>
              <a:t>‹#›</a:t>
            </a:fld>
            <a:endParaRPr lang="en-GB"/>
          </a:p>
        </p:txBody>
      </p:sp>
    </p:spTree>
    <p:extLst>
      <p:ext uri="{BB962C8B-B14F-4D97-AF65-F5344CB8AC3E}">
        <p14:creationId xmlns:p14="http://schemas.microsoft.com/office/powerpoint/2010/main" val="309581516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1DD944-6B51-254C-82AD-7839E9C68BEF}"/>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9619718B-C6E6-58F9-8E02-AB11076FCFFB}"/>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D53F0767-1D60-AEF6-BF70-E2F3BFED70D9}"/>
              </a:ext>
            </a:extLst>
          </p:cNvPr>
          <p:cNvSpPr>
            <a:spLocks noGrp="1"/>
          </p:cNvSpPr>
          <p:nvPr>
            <p:ph type="dt" sz="half" idx="10"/>
          </p:nvPr>
        </p:nvSpPr>
        <p:spPr/>
        <p:txBody>
          <a:bodyPr/>
          <a:lstStyle/>
          <a:p>
            <a:fld id="{6C001CF7-D3B2-4AD4-80AB-90506A62466C}" type="datetimeFigureOut">
              <a:rPr lang="en-GB" smtClean="0"/>
              <a:t>14/06/2024</a:t>
            </a:fld>
            <a:endParaRPr lang="en-GB"/>
          </a:p>
        </p:txBody>
      </p:sp>
      <p:sp>
        <p:nvSpPr>
          <p:cNvPr id="5" name="Footer Placeholder 4">
            <a:extLst>
              <a:ext uri="{FF2B5EF4-FFF2-40B4-BE49-F238E27FC236}">
                <a16:creationId xmlns:a16="http://schemas.microsoft.com/office/drawing/2014/main" id="{B9851E3B-F015-3D2D-59F2-8F6697B44A9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90C2773-5238-D922-2B53-DF6583B6F2E8}"/>
              </a:ext>
            </a:extLst>
          </p:cNvPr>
          <p:cNvSpPr>
            <a:spLocks noGrp="1"/>
          </p:cNvSpPr>
          <p:nvPr>
            <p:ph type="sldNum" sz="quarter" idx="12"/>
          </p:nvPr>
        </p:nvSpPr>
        <p:spPr/>
        <p:txBody>
          <a:bodyPr/>
          <a:lstStyle/>
          <a:p>
            <a:fld id="{4AAFCFFE-3CD7-4A25-A44E-F49324917895}" type="slidenum">
              <a:rPr lang="en-GB" smtClean="0"/>
              <a:t>‹#›</a:t>
            </a:fld>
            <a:endParaRPr lang="en-GB"/>
          </a:p>
        </p:txBody>
      </p:sp>
    </p:spTree>
    <p:extLst>
      <p:ext uri="{BB962C8B-B14F-4D97-AF65-F5344CB8AC3E}">
        <p14:creationId xmlns:p14="http://schemas.microsoft.com/office/powerpoint/2010/main" val="185456599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27D7A5D-DF58-CC4F-AB72-CF96375FAFB3}"/>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72C26503-B621-1261-B0DE-C25DE76EB79E}"/>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80EA8899-F1B6-6B4E-4641-31FAAA919C46}"/>
              </a:ext>
            </a:extLst>
          </p:cNvPr>
          <p:cNvSpPr>
            <a:spLocks noGrp="1"/>
          </p:cNvSpPr>
          <p:nvPr>
            <p:ph type="dt" sz="half" idx="10"/>
          </p:nvPr>
        </p:nvSpPr>
        <p:spPr/>
        <p:txBody>
          <a:bodyPr/>
          <a:lstStyle/>
          <a:p>
            <a:fld id="{6C001CF7-D3B2-4AD4-80AB-90506A62466C}" type="datetimeFigureOut">
              <a:rPr lang="en-GB" smtClean="0"/>
              <a:t>14/06/2024</a:t>
            </a:fld>
            <a:endParaRPr lang="en-GB"/>
          </a:p>
        </p:txBody>
      </p:sp>
      <p:sp>
        <p:nvSpPr>
          <p:cNvPr id="5" name="Footer Placeholder 4">
            <a:extLst>
              <a:ext uri="{FF2B5EF4-FFF2-40B4-BE49-F238E27FC236}">
                <a16:creationId xmlns:a16="http://schemas.microsoft.com/office/drawing/2014/main" id="{A306DB97-6CCB-4370-F696-3F42959F712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FDB8844-4AC7-264D-44C4-3AF7FBF6AC34}"/>
              </a:ext>
            </a:extLst>
          </p:cNvPr>
          <p:cNvSpPr>
            <a:spLocks noGrp="1"/>
          </p:cNvSpPr>
          <p:nvPr>
            <p:ph type="sldNum" sz="quarter" idx="12"/>
          </p:nvPr>
        </p:nvSpPr>
        <p:spPr/>
        <p:txBody>
          <a:bodyPr/>
          <a:lstStyle/>
          <a:p>
            <a:fld id="{4AAFCFFE-3CD7-4A25-A44E-F49324917895}" type="slidenum">
              <a:rPr lang="en-GB" smtClean="0"/>
              <a:t>‹#›</a:t>
            </a:fld>
            <a:endParaRPr lang="en-GB"/>
          </a:p>
        </p:txBody>
      </p:sp>
    </p:spTree>
    <p:extLst>
      <p:ext uri="{BB962C8B-B14F-4D97-AF65-F5344CB8AC3E}">
        <p14:creationId xmlns:p14="http://schemas.microsoft.com/office/powerpoint/2010/main" val="35711842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5" name="Picture 4" descr="Department for Education">
            <a:extLst>
              <a:ext uri="{FF2B5EF4-FFF2-40B4-BE49-F238E27FC236}">
                <a16:creationId xmlns:a16="http://schemas.microsoft.com/office/drawing/2014/main" id="{6A8D118D-2BCC-4257-AFED-B794C7C526C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p:cNvSpPr>
            <a:spLocks noGrp="1"/>
          </p:cNvSpPr>
          <p:nvPr>
            <p:ph type="ctrTitle" hasCustomPrompt="1"/>
          </p:nvPr>
        </p:nvSpPr>
        <p:spPr>
          <a:xfrm>
            <a:off x="641556" y="2324659"/>
            <a:ext cx="7296081" cy="790775"/>
          </a:xfrm>
        </p:spPr>
        <p:txBody>
          <a:bodyPr lIns="0" tIns="0" rIns="0" bIns="0" anchor="b" anchorCtr="0">
            <a:noAutofit/>
          </a:bodyPr>
          <a:lstStyle>
            <a:lvl1pPr algn="l">
              <a:lnSpc>
                <a:spcPct val="85000"/>
              </a:lnSpc>
              <a:defRPr sz="4000" b="1" cap="none" baseline="0">
                <a:solidFill>
                  <a:schemeClr val="tx1"/>
                </a:solidFill>
                <a:latin typeface="+mj-lt"/>
              </a:defRPr>
            </a:lvl1pPr>
          </a:lstStyle>
          <a:p>
            <a:r>
              <a:rPr lang="en-US"/>
              <a:t>Title </a:t>
            </a:r>
          </a:p>
        </p:txBody>
      </p:sp>
      <p:sp>
        <p:nvSpPr>
          <p:cNvPr id="6" name="Text Placeholder 5">
            <a:extLst>
              <a:ext uri="{FF2B5EF4-FFF2-40B4-BE49-F238E27FC236}">
                <a16:creationId xmlns:a16="http://schemas.microsoft.com/office/drawing/2014/main" id="{9CD4B75E-DBEF-4869-8866-2D0CD8203D7F}"/>
              </a:ext>
            </a:extLst>
          </p:cNvPr>
          <p:cNvSpPr>
            <a:spLocks noGrp="1"/>
          </p:cNvSpPr>
          <p:nvPr>
            <p:ph type="body" sz="quarter" idx="10" hasCustomPrompt="1"/>
          </p:nvPr>
        </p:nvSpPr>
        <p:spPr>
          <a:xfrm>
            <a:off x="641555" y="6253382"/>
            <a:ext cx="3229663" cy="374650"/>
          </a:xfrm>
        </p:spPr>
        <p:txBody>
          <a:bodyPr lIns="0" tIns="0" rIns="0" bIns="0">
            <a:noAutofit/>
          </a:bodyPr>
          <a:lstStyle>
            <a:lvl1pPr marL="0" indent="0" algn="l">
              <a:buNone/>
              <a:defRPr sz="1200">
                <a:solidFill>
                  <a:schemeClr val="tx1"/>
                </a:solidFill>
              </a:defRPr>
            </a:lvl1pPr>
            <a:lvl5pPr marL="744101" indent="0" algn="l">
              <a:buNone/>
              <a:defRPr/>
            </a:lvl5pPr>
          </a:lstStyle>
          <a:p>
            <a:pPr lvl="0"/>
            <a:r>
              <a:rPr lang="en-GB"/>
              <a:t>Month YYYY</a:t>
            </a:r>
          </a:p>
        </p:txBody>
      </p:sp>
      <p:sp>
        <p:nvSpPr>
          <p:cNvPr id="4" name="Text Placeholder 3">
            <a:extLst>
              <a:ext uri="{FF2B5EF4-FFF2-40B4-BE49-F238E27FC236}">
                <a16:creationId xmlns:a16="http://schemas.microsoft.com/office/drawing/2014/main" id="{310D9DD1-0B8F-492B-872E-711A3C7027DC}"/>
              </a:ext>
            </a:extLst>
          </p:cNvPr>
          <p:cNvSpPr>
            <a:spLocks noGrp="1"/>
          </p:cNvSpPr>
          <p:nvPr>
            <p:ph type="body" sz="quarter" idx="11" hasCustomPrompt="1"/>
          </p:nvPr>
        </p:nvSpPr>
        <p:spPr>
          <a:xfrm>
            <a:off x="641556" y="3124193"/>
            <a:ext cx="7296081" cy="790776"/>
          </a:xfrm>
        </p:spPr>
        <p:txBody>
          <a:bodyPr lIns="0" tIns="0" rIns="0" bIns="0">
            <a:noAutofit/>
          </a:bodyPr>
          <a:lstStyle>
            <a:lvl1pPr>
              <a:defRPr sz="3600" b="0">
                <a:solidFill>
                  <a:schemeClr val="tx1"/>
                </a:solidFill>
              </a:defRPr>
            </a:lvl1pPr>
          </a:lstStyle>
          <a:p>
            <a:pPr lvl="0"/>
            <a:r>
              <a:rPr lang="en-US"/>
              <a:t>Subtitle</a:t>
            </a:r>
          </a:p>
        </p:txBody>
      </p:sp>
    </p:spTree>
    <p:extLst>
      <p:ext uri="{BB962C8B-B14F-4D97-AF65-F5344CB8AC3E}">
        <p14:creationId xmlns:p14="http://schemas.microsoft.com/office/powerpoint/2010/main" val="159169672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36028F-5189-8A01-9993-9D98329F9B1D}"/>
              </a:ext>
            </a:extLst>
          </p:cNvPr>
          <p:cNvSpPr>
            <a:spLocks noGrp="1"/>
          </p:cNvSpPr>
          <p:nvPr>
            <p:ph type="ctrTitle"/>
          </p:nvPr>
        </p:nvSpPr>
        <p:spPr>
          <a:xfrm>
            <a:off x="1524000" y="1122363"/>
            <a:ext cx="9144000" cy="2387600"/>
          </a:xfrm>
        </p:spPr>
        <p:txBody>
          <a:bodyPr anchor="b"/>
          <a:lstStyle>
            <a:lvl1pPr algn="ctr">
              <a:defRPr sz="4500"/>
            </a:lvl1pPr>
          </a:lstStyle>
          <a:p>
            <a:r>
              <a:rPr lang="en-GB"/>
              <a:t>Click to edit Master title style</a:t>
            </a:r>
          </a:p>
        </p:txBody>
      </p:sp>
      <p:sp>
        <p:nvSpPr>
          <p:cNvPr id="3" name="Subtitle 2">
            <a:extLst>
              <a:ext uri="{FF2B5EF4-FFF2-40B4-BE49-F238E27FC236}">
                <a16:creationId xmlns:a16="http://schemas.microsoft.com/office/drawing/2014/main" id="{7F9238BC-2F0C-0958-37F6-1651B640DCD3}"/>
              </a:ext>
            </a:extLst>
          </p:cNvPr>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p>
        </p:txBody>
      </p:sp>
      <p:sp>
        <p:nvSpPr>
          <p:cNvPr id="4" name="Date Placeholder 3">
            <a:extLst>
              <a:ext uri="{FF2B5EF4-FFF2-40B4-BE49-F238E27FC236}">
                <a16:creationId xmlns:a16="http://schemas.microsoft.com/office/drawing/2014/main" id="{12092789-2EB9-8E0D-6B1B-DDD0035936B4}"/>
              </a:ext>
            </a:extLst>
          </p:cNvPr>
          <p:cNvSpPr>
            <a:spLocks noGrp="1"/>
          </p:cNvSpPr>
          <p:nvPr>
            <p:ph type="dt" sz="half" idx="10"/>
          </p:nvPr>
        </p:nvSpPr>
        <p:spPr/>
        <p:txBody>
          <a:bodyPr/>
          <a:lstStyle/>
          <a:p>
            <a:fld id="{69BCCC95-9676-4D19-BDBF-4A2649EB5118}" type="datetimeFigureOut">
              <a:rPr lang="en-GB" smtClean="0"/>
              <a:t>14/06/2024</a:t>
            </a:fld>
            <a:endParaRPr lang="en-GB"/>
          </a:p>
        </p:txBody>
      </p:sp>
      <p:sp>
        <p:nvSpPr>
          <p:cNvPr id="5" name="Footer Placeholder 4">
            <a:extLst>
              <a:ext uri="{FF2B5EF4-FFF2-40B4-BE49-F238E27FC236}">
                <a16:creationId xmlns:a16="http://schemas.microsoft.com/office/drawing/2014/main" id="{7276A641-4A45-57A7-DA9C-40809078E7D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8C7EA17-F13D-C984-FB4E-BA23B4374FBF}"/>
              </a:ext>
            </a:extLst>
          </p:cNvPr>
          <p:cNvSpPr>
            <a:spLocks noGrp="1"/>
          </p:cNvSpPr>
          <p:nvPr>
            <p:ph type="sldNum" sz="quarter" idx="12"/>
          </p:nvPr>
        </p:nvSpPr>
        <p:spPr/>
        <p:txBody>
          <a:bodyPr/>
          <a:lstStyle/>
          <a:p>
            <a:fld id="{F1A0BFA0-EBB9-48A7-898C-61A74DF9F89A}" type="slidenum">
              <a:rPr lang="en-GB" smtClean="0"/>
              <a:t>‹#›</a:t>
            </a:fld>
            <a:endParaRPr lang="en-GB"/>
          </a:p>
        </p:txBody>
      </p:sp>
    </p:spTree>
    <p:extLst>
      <p:ext uri="{BB962C8B-B14F-4D97-AF65-F5344CB8AC3E}">
        <p14:creationId xmlns:p14="http://schemas.microsoft.com/office/powerpoint/2010/main" val="39972273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AD2F23E7-01C3-4F73-894E-2C4326390822}" type="slidenum">
              <a:rPr lang="en-GB" altLang="en-US"/>
              <a:pPr>
                <a:defRPr/>
              </a:pPr>
              <a:t>‹#›</a:t>
            </a:fld>
            <a:endParaRPr lang="en-GB" altLang="en-US"/>
          </a:p>
        </p:txBody>
      </p:sp>
    </p:spTree>
    <p:extLst>
      <p:ext uri="{BB962C8B-B14F-4D97-AF65-F5344CB8AC3E}">
        <p14:creationId xmlns:p14="http://schemas.microsoft.com/office/powerpoint/2010/main" val="326389854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38F8B-72B4-EBE7-1395-F522763192B3}"/>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F3F7F831-9F7C-6996-E359-F4028F4DC14A}"/>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D9E81A91-B620-F556-5E4F-F258A1664A6B}"/>
              </a:ext>
            </a:extLst>
          </p:cNvPr>
          <p:cNvSpPr>
            <a:spLocks noGrp="1"/>
          </p:cNvSpPr>
          <p:nvPr>
            <p:ph type="dt" sz="half" idx="10"/>
          </p:nvPr>
        </p:nvSpPr>
        <p:spPr/>
        <p:txBody>
          <a:bodyPr/>
          <a:lstStyle/>
          <a:p>
            <a:fld id="{69BCCC95-9676-4D19-BDBF-4A2649EB5118}" type="datetimeFigureOut">
              <a:rPr lang="en-GB" smtClean="0"/>
              <a:t>14/06/2024</a:t>
            </a:fld>
            <a:endParaRPr lang="en-GB"/>
          </a:p>
        </p:txBody>
      </p:sp>
      <p:sp>
        <p:nvSpPr>
          <p:cNvPr id="5" name="Footer Placeholder 4">
            <a:extLst>
              <a:ext uri="{FF2B5EF4-FFF2-40B4-BE49-F238E27FC236}">
                <a16:creationId xmlns:a16="http://schemas.microsoft.com/office/drawing/2014/main" id="{60C108BF-26D6-23CF-BADA-2CFC5C8BCBD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9618D1B-EDC4-02DC-58F2-2E2110591CD8}"/>
              </a:ext>
            </a:extLst>
          </p:cNvPr>
          <p:cNvSpPr>
            <a:spLocks noGrp="1"/>
          </p:cNvSpPr>
          <p:nvPr>
            <p:ph type="sldNum" sz="quarter" idx="12"/>
          </p:nvPr>
        </p:nvSpPr>
        <p:spPr/>
        <p:txBody>
          <a:bodyPr/>
          <a:lstStyle/>
          <a:p>
            <a:fld id="{F1A0BFA0-EBB9-48A7-898C-61A74DF9F89A}" type="slidenum">
              <a:rPr lang="en-GB" smtClean="0"/>
              <a:t>‹#›</a:t>
            </a:fld>
            <a:endParaRPr lang="en-GB"/>
          </a:p>
        </p:txBody>
      </p:sp>
    </p:spTree>
    <p:extLst>
      <p:ext uri="{BB962C8B-B14F-4D97-AF65-F5344CB8AC3E}">
        <p14:creationId xmlns:p14="http://schemas.microsoft.com/office/powerpoint/2010/main" val="115642623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987B0F-811E-2FA8-47DE-26D369D8410E}"/>
              </a:ext>
            </a:extLst>
          </p:cNvPr>
          <p:cNvSpPr>
            <a:spLocks noGrp="1"/>
          </p:cNvSpPr>
          <p:nvPr>
            <p:ph type="title"/>
          </p:nvPr>
        </p:nvSpPr>
        <p:spPr>
          <a:xfrm>
            <a:off x="831851" y="1709740"/>
            <a:ext cx="10515600" cy="2852737"/>
          </a:xfrm>
        </p:spPr>
        <p:txBody>
          <a:bodyPr anchor="b"/>
          <a:lstStyle>
            <a:lvl1pPr>
              <a:defRPr sz="4500"/>
            </a:lvl1pPr>
          </a:lstStyle>
          <a:p>
            <a:r>
              <a:rPr lang="en-GB"/>
              <a:t>Click to edit Master title style</a:t>
            </a:r>
          </a:p>
        </p:txBody>
      </p:sp>
      <p:sp>
        <p:nvSpPr>
          <p:cNvPr id="3" name="Text Placeholder 2">
            <a:extLst>
              <a:ext uri="{FF2B5EF4-FFF2-40B4-BE49-F238E27FC236}">
                <a16:creationId xmlns:a16="http://schemas.microsoft.com/office/drawing/2014/main" id="{7AFA7091-4E20-D566-C605-67FA8FADB975}"/>
              </a:ext>
            </a:extLst>
          </p:cNvPr>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0B15D6EC-A2CC-298F-0B0F-524201FACEEB}"/>
              </a:ext>
            </a:extLst>
          </p:cNvPr>
          <p:cNvSpPr>
            <a:spLocks noGrp="1"/>
          </p:cNvSpPr>
          <p:nvPr>
            <p:ph type="dt" sz="half" idx="10"/>
          </p:nvPr>
        </p:nvSpPr>
        <p:spPr/>
        <p:txBody>
          <a:bodyPr/>
          <a:lstStyle/>
          <a:p>
            <a:fld id="{69BCCC95-9676-4D19-BDBF-4A2649EB5118}" type="datetimeFigureOut">
              <a:rPr lang="en-GB" smtClean="0"/>
              <a:t>14/06/2024</a:t>
            </a:fld>
            <a:endParaRPr lang="en-GB"/>
          </a:p>
        </p:txBody>
      </p:sp>
      <p:sp>
        <p:nvSpPr>
          <p:cNvPr id="5" name="Footer Placeholder 4">
            <a:extLst>
              <a:ext uri="{FF2B5EF4-FFF2-40B4-BE49-F238E27FC236}">
                <a16:creationId xmlns:a16="http://schemas.microsoft.com/office/drawing/2014/main" id="{0C373A41-B3F5-0E6A-5307-7D84C8A4794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5529A2F-1978-9170-808A-C206447A090F}"/>
              </a:ext>
            </a:extLst>
          </p:cNvPr>
          <p:cNvSpPr>
            <a:spLocks noGrp="1"/>
          </p:cNvSpPr>
          <p:nvPr>
            <p:ph type="sldNum" sz="quarter" idx="12"/>
          </p:nvPr>
        </p:nvSpPr>
        <p:spPr/>
        <p:txBody>
          <a:bodyPr/>
          <a:lstStyle/>
          <a:p>
            <a:fld id="{F1A0BFA0-EBB9-48A7-898C-61A74DF9F89A}" type="slidenum">
              <a:rPr lang="en-GB" smtClean="0"/>
              <a:t>‹#›</a:t>
            </a:fld>
            <a:endParaRPr lang="en-GB"/>
          </a:p>
        </p:txBody>
      </p:sp>
    </p:spTree>
    <p:extLst>
      <p:ext uri="{BB962C8B-B14F-4D97-AF65-F5344CB8AC3E}">
        <p14:creationId xmlns:p14="http://schemas.microsoft.com/office/powerpoint/2010/main" val="12966216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6ECE6-548C-F180-2B73-333D5B287BD0}"/>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D8879D7A-01F4-3F46-FCF0-2D3955109CC6}"/>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E5A972BA-A068-590A-99D7-262E43D0274C}"/>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AA1E8F76-4C55-0944-2E0C-724AB89D3F8F}"/>
              </a:ext>
            </a:extLst>
          </p:cNvPr>
          <p:cNvSpPr>
            <a:spLocks noGrp="1"/>
          </p:cNvSpPr>
          <p:nvPr>
            <p:ph type="dt" sz="half" idx="10"/>
          </p:nvPr>
        </p:nvSpPr>
        <p:spPr/>
        <p:txBody>
          <a:bodyPr/>
          <a:lstStyle/>
          <a:p>
            <a:fld id="{69BCCC95-9676-4D19-BDBF-4A2649EB5118}" type="datetimeFigureOut">
              <a:rPr lang="en-GB" smtClean="0"/>
              <a:t>14/06/2024</a:t>
            </a:fld>
            <a:endParaRPr lang="en-GB"/>
          </a:p>
        </p:txBody>
      </p:sp>
      <p:sp>
        <p:nvSpPr>
          <p:cNvPr id="6" name="Footer Placeholder 5">
            <a:extLst>
              <a:ext uri="{FF2B5EF4-FFF2-40B4-BE49-F238E27FC236}">
                <a16:creationId xmlns:a16="http://schemas.microsoft.com/office/drawing/2014/main" id="{09F28DD7-5B7A-B4F0-3D72-02FDCA04A10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DB97200-6187-6DFA-8D33-2B3381C9F002}"/>
              </a:ext>
            </a:extLst>
          </p:cNvPr>
          <p:cNvSpPr>
            <a:spLocks noGrp="1"/>
          </p:cNvSpPr>
          <p:nvPr>
            <p:ph type="sldNum" sz="quarter" idx="12"/>
          </p:nvPr>
        </p:nvSpPr>
        <p:spPr/>
        <p:txBody>
          <a:bodyPr/>
          <a:lstStyle/>
          <a:p>
            <a:fld id="{F1A0BFA0-EBB9-48A7-898C-61A74DF9F89A}" type="slidenum">
              <a:rPr lang="en-GB" smtClean="0"/>
              <a:t>‹#›</a:t>
            </a:fld>
            <a:endParaRPr lang="en-GB"/>
          </a:p>
        </p:txBody>
      </p:sp>
    </p:spTree>
    <p:extLst>
      <p:ext uri="{BB962C8B-B14F-4D97-AF65-F5344CB8AC3E}">
        <p14:creationId xmlns:p14="http://schemas.microsoft.com/office/powerpoint/2010/main" val="415926568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451848-0CA8-C754-B80B-2AD88194A4D2}"/>
              </a:ext>
            </a:extLst>
          </p:cNvPr>
          <p:cNvSpPr>
            <a:spLocks noGrp="1"/>
          </p:cNvSpPr>
          <p:nvPr>
            <p:ph type="title"/>
          </p:nvPr>
        </p:nvSpPr>
        <p:spPr>
          <a:xfrm>
            <a:off x="839788" y="365127"/>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EB77B663-8ECC-8382-1AB1-77982FFAF503}"/>
              </a:ext>
            </a:extLst>
          </p:cNvPr>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4" name="Content Placeholder 3">
            <a:extLst>
              <a:ext uri="{FF2B5EF4-FFF2-40B4-BE49-F238E27FC236}">
                <a16:creationId xmlns:a16="http://schemas.microsoft.com/office/drawing/2014/main" id="{DBCF6B90-D637-AE75-1899-F9EEB6CEA22D}"/>
              </a:ext>
            </a:extLst>
          </p:cNvPr>
          <p:cNvSpPr>
            <a:spLocks noGrp="1"/>
          </p:cNvSpPr>
          <p:nvPr>
            <p:ph sz="half" idx="2"/>
          </p:nvPr>
        </p:nvSpPr>
        <p:spPr>
          <a:xfrm>
            <a:off x="839789"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3B128128-E4BF-7D34-A68A-8010EAA1BBFF}"/>
              </a:ext>
            </a:extLst>
          </p:cNvPr>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a:extLst>
              <a:ext uri="{FF2B5EF4-FFF2-40B4-BE49-F238E27FC236}">
                <a16:creationId xmlns:a16="http://schemas.microsoft.com/office/drawing/2014/main" id="{6794D8AF-7D29-67A1-77F7-2109A49C03EE}"/>
              </a:ext>
            </a:extLst>
          </p:cNvPr>
          <p:cNvSpPr>
            <a:spLocks noGrp="1"/>
          </p:cNvSpPr>
          <p:nvPr>
            <p:ph sz="quarter" idx="4"/>
          </p:nvPr>
        </p:nvSpPr>
        <p:spPr>
          <a:xfrm>
            <a:off x="6172201"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E9E43869-CBB4-B970-F5D6-0EDC821FE537}"/>
              </a:ext>
            </a:extLst>
          </p:cNvPr>
          <p:cNvSpPr>
            <a:spLocks noGrp="1"/>
          </p:cNvSpPr>
          <p:nvPr>
            <p:ph type="dt" sz="half" idx="10"/>
          </p:nvPr>
        </p:nvSpPr>
        <p:spPr/>
        <p:txBody>
          <a:bodyPr/>
          <a:lstStyle/>
          <a:p>
            <a:fld id="{69BCCC95-9676-4D19-BDBF-4A2649EB5118}" type="datetimeFigureOut">
              <a:rPr lang="en-GB" smtClean="0"/>
              <a:t>14/06/2024</a:t>
            </a:fld>
            <a:endParaRPr lang="en-GB"/>
          </a:p>
        </p:txBody>
      </p:sp>
      <p:sp>
        <p:nvSpPr>
          <p:cNvPr id="8" name="Footer Placeholder 7">
            <a:extLst>
              <a:ext uri="{FF2B5EF4-FFF2-40B4-BE49-F238E27FC236}">
                <a16:creationId xmlns:a16="http://schemas.microsoft.com/office/drawing/2014/main" id="{BF7E7D03-276F-F53B-C451-EA89BC80FAEB}"/>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71617B8F-2140-EF17-695A-1E170322127C}"/>
              </a:ext>
            </a:extLst>
          </p:cNvPr>
          <p:cNvSpPr>
            <a:spLocks noGrp="1"/>
          </p:cNvSpPr>
          <p:nvPr>
            <p:ph type="sldNum" sz="quarter" idx="12"/>
          </p:nvPr>
        </p:nvSpPr>
        <p:spPr/>
        <p:txBody>
          <a:bodyPr/>
          <a:lstStyle/>
          <a:p>
            <a:fld id="{F1A0BFA0-EBB9-48A7-898C-61A74DF9F89A}" type="slidenum">
              <a:rPr lang="en-GB" smtClean="0"/>
              <a:t>‹#›</a:t>
            </a:fld>
            <a:endParaRPr lang="en-GB"/>
          </a:p>
        </p:txBody>
      </p:sp>
    </p:spTree>
    <p:extLst>
      <p:ext uri="{BB962C8B-B14F-4D97-AF65-F5344CB8AC3E}">
        <p14:creationId xmlns:p14="http://schemas.microsoft.com/office/powerpoint/2010/main" val="52343367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8648BE-EFAA-3F28-CF94-DD754AB6BDFE}"/>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BE93F37D-ABB9-8ADF-0C0D-5CA83E479503}"/>
              </a:ext>
            </a:extLst>
          </p:cNvPr>
          <p:cNvSpPr>
            <a:spLocks noGrp="1"/>
          </p:cNvSpPr>
          <p:nvPr>
            <p:ph type="dt" sz="half" idx="10"/>
          </p:nvPr>
        </p:nvSpPr>
        <p:spPr/>
        <p:txBody>
          <a:bodyPr/>
          <a:lstStyle/>
          <a:p>
            <a:fld id="{69BCCC95-9676-4D19-BDBF-4A2649EB5118}" type="datetimeFigureOut">
              <a:rPr lang="en-GB" smtClean="0"/>
              <a:t>14/06/2024</a:t>
            </a:fld>
            <a:endParaRPr lang="en-GB"/>
          </a:p>
        </p:txBody>
      </p:sp>
      <p:sp>
        <p:nvSpPr>
          <p:cNvPr id="4" name="Footer Placeholder 3">
            <a:extLst>
              <a:ext uri="{FF2B5EF4-FFF2-40B4-BE49-F238E27FC236}">
                <a16:creationId xmlns:a16="http://schemas.microsoft.com/office/drawing/2014/main" id="{F251270F-5EE4-DF0E-6A0C-015474625276}"/>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EEAE19CA-2C53-C6FA-B62C-EADE3295652F}"/>
              </a:ext>
            </a:extLst>
          </p:cNvPr>
          <p:cNvSpPr>
            <a:spLocks noGrp="1"/>
          </p:cNvSpPr>
          <p:nvPr>
            <p:ph type="sldNum" sz="quarter" idx="12"/>
          </p:nvPr>
        </p:nvSpPr>
        <p:spPr/>
        <p:txBody>
          <a:bodyPr/>
          <a:lstStyle/>
          <a:p>
            <a:fld id="{F1A0BFA0-EBB9-48A7-898C-61A74DF9F89A}" type="slidenum">
              <a:rPr lang="en-GB" smtClean="0"/>
              <a:t>‹#›</a:t>
            </a:fld>
            <a:endParaRPr lang="en-GB"/>
          </a:p>
        </p:txBody>
      </p:sp>
    </p:spTree>
    <p:extLst>
      <p:ext uri="{BB962C8B-B14F-4D97-AF65-F5344CB8AC3E}">
        <p14:creationId xmlns:p14="http://schemas.microsoft.com/office/powerpoint/2010/main" val="426444156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192F498-E9BA-14F1-4C16-00F62A3A0A0B}"/>
              </a:ext>
            </a:extLst>
          </p:cNvPr>
          <p:cNvSpPr>
            <a:spLocks noGrp="1"/>
          </p:cNvSpPr>
          <p:nvPr>
            <p:ph type="dt" sz="half" idx="10"/>
          </p:nvPr>
        </p:nvSpPr>
        <p:spPr/>
        <p:txBody>
          <a:bodyPr/>
          <a:lstStyle/>
          <a:p>
            <a:fld id="{69BCCC95-9676-4D19-BDBF-4A2649EB5118}" type="datetimeFigureOut">
              <a:rPr lang="en-GB" smtClean="0"/>
              <a:t>14/06/2024</a:t>
            </a:fld>
            <a:endParaRPr lang="en-GB"/>
          </a:p>
        </p:txBody>
      </p:sp>
      <p:sp>
        <p:nvSpPr>
          <p:cNvPr id="3" name="Footer Placeholder 2">
            <a:extLst>
              <a:ext uri="{FF2B5EF4-FFF2-40B4-BE49-F238E27FC236}">
                <a16:creationId xmlns:a16="http://schemas.microsoft.com/office/drawing/2014/main" id="{C3539FDC-0178-6AAD-8D41-09EC1B00BBCB}"/>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27FCFC80-45CB-7079-CB7E-6ACE4D7DF939}"/>
              </a:ext>
            </a:extLst>
          </p:cNvPr>
          <p:cNvSpPr>
            <a:spLocks noGrp="1"/>
          </p:cNvSpPr>
          <p:nvPr>
            <p:ph type="sldNum" sz="quarter" idx="12"/>
          </p:nvPr>
        </p:nvSpPr>
        <p:spPr/>
        <p:txBody>
          <a:bodyPr/>
          <a:lstStyle/>
          <a:p>
            <a:fld id="{F1A0BFA0-EBB9-48A7-898C-61A74DF9F89A}" type="slidenum">
              <a:rPr lang="en-GB" smtClean="0"/>
              <a:t>‹#›</a:t>
            </a:fld>
            <a:endParaRPr lang="en-GB"/>
          </a:p>
        </p:txBody>
      </p:sp>
    </p:spTree>
    <p:extLst>
      <p:ext uri="{BB962C8B-B14F-4D97-AF65-F5344CB8AC3E}">
        <p14:creationId xmlns:p14="http://schemas.microsoft.com/office/powerpoint/2010/main" val="323408018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0772AC-CEB8-877E-51E0-58353C419E35}"/>
              </a:ext>
            </a:extLst>
          </p:cNvPr>
          <p:cNvSpPr>
            <a:spLocks noGrp="1"/>
          </p:cNvSpPr>
          <p:nvPr>
            <p:ph type="title"/>
          </p:nvPr>
        </p:nvSpPr>
        <p:spPr>
          <a:xfrm>
            <a:off x="839788" y="457200"/>
            <a:ext cx="3932237" cy="1600200"/>
          </a:xfrm>
        </p:spPr>
        <p:txBody>
          <a:bodyPr anchor="b"/>
          <a:lstStyle>
            <a:lvl1pPr>
              <a:defRPr sz="2400"/>
            </a:lvl1pPr>
          </a:lstStyle>
          <a:p>
            <a:r>
              <a:rPr lang="en-GB"/>
              <a:t>Click to edit Master title style</a:t>
            </a:r>
          </a:p>
        </p:txBody>
      </p:sp>
      <p:sp>
        <p:nvSpPr>
          <p:cNvPr id="3" name="Content Placeholder 2">
            <a:extLst>
              <a:ext uri="{FF2B5EF4-FFF2-40B4-BE49-F238E27FC236}">
                <a16:creationId xmlns:a16="http://schemas.microsoft.com/office/drawing/2014/main" id="{503C94B8-B6EE-CA99-169E-E9AEDD6163BC}"/>
              </a:ext>
            </a:extLst>
          </p:cNvPr>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173B4963-A7D8-1E2B-5790-22D7F7A197CB}"/>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a:extLst>
              <a:ext uri="{FF2B5EF4-FFF2-40B4-BE49-F238E27FC236}">
                <a16:creationId xmlns:a16="http://schemas.microsoft.com/office/drawing/2014/main" id="{CFEAB652-0C81-5312-2398-46056E906FAE}"/>
              </a:ext>
            </a:extLst>
          </p:cNvPr>
          <p:cNvSpPr>
            <a:spLocks noGrp="1"/>
          </p:cNvSpPr>
          <p:nvPr>
            <p:ph type="dt" sz="half" idx="10"/>
          </p:nvPr>
        </p:nvSpPr>
        <p:spPr/>
        <p:txBody>
          <a:bodyPr/>
          <a:lstStyle/>
          <a:p>
            <a:fld id="{69BCCC95-9676-4D19-BDBF-4A2649EB5118}" type="datetimeFigureOut">
              <a:rPr lang="en-GB" smtClean="0"/>
              <a:t>14/06/2024</a:t>
            </a:fld>
            <a:endParaRPr lang="en-GB"/>
          </a:p>
        </p:txBody>
      </p:sp>
      <p:sp>
        <p:nvSpPr>
          <p:cNvPr id="6" name="Footer Placeholder 5">
            <a:extLst>
              <a:ext uri="{FF2B5EF4-FFF2-40B4-BE49-F238E27FC236}">
                <a16:creationId xmlns:a16="http://schemas.microsoft.com/office/drawing/2014/main" id="{FD271865-288C-C4B1-F5BB-42D8E9FBA0F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F968ACD-1764-8A94-A796-6594BD68830E}"/>
              </a:ext>
            </a:extLst>
          </p:cNvPr>
          <p:cNvSpPr>
            <a:spLocks noGrp="1"/>
          </p:cNvSpPr>
          <p:nvPr>
            <p:ph type="sldNum" sz="quarter" idx="12"/>
          </p:nvPr>
        </p:nvSpPr>
        <p:spPr/>
        <p:txBody>
          <a:bodyPr/>
          <a:lstStyle/>
          <a:p>
            <a:fld id="{F1A0BFA0-EBB9-48A7-898C-61A74DF9F89A}" type="slidenum">
              <a:rPr lang="en-GB" smtClean="0"/>
              <a:t>‹#›</a:t>
            </a:fld>
            <a:endParaRPr lang="en-GB"/>
          </a:p>
        </p:txBody>
      </p:sp>
    </p:spTree>
    <p:extLst>
      <p:ext uri="{BB962C8B-B14F-4D97-AF65-F5344CB8AC3E}">
        <p14:creationId xmlns:p14="http://schemas.microsoft.com/office/powerpoint/2010/main" val="3694034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4956E7-A9B3-37C4-125E-02E200347F9A}"/>
              </a:ext>
            </a:extLst>
          </p:cNvPr>
          <p:cNvSpPr>
            <a:spLocks noGrp="1"/>
          </p:cNvSpPr>
          <p:nvPr>
            <p:ph type="title"/>
          </p:nvPr>
        </p:nvSpPr>
        <p:spPr>
          <a:xfrm>
            <a:off x="839788" y="457200"/>
            <a:ext cx="3932237" cy="1600200"/>
          </a:xfrm>
        </p:spPr>
        <p:txBody>
          <a:bodyPr anchor="b"/>
          <a:lstStyle>
            <a:lvl1pPr>
              <a:defRPr sz="2400"/>
            </a:lvl1pPr>
          </a:lstStyle>
          <a:p>
            <a:r>
              <a:rPr lang="en-GB"/>
              <a:t>Click to edit Master title style</a:t>
            </a:r>
          </a:p>
        </p:txBody>
      </p:sp>
      <p:sp>
        <p:nvSpPr>
          <p:cNvPr id="3" name="Picture Placeholder 2">
            <a:extLst>
              <a:ext uri="{FF2B5EF4-FFF2-40B4-BE49-F238E27FC236}">
                <a16:creationId xmlns:a16="http://schemas.microsoft.com/office/drawing/2014/main" id="{CE6B8CB6-DD9E-C650-CE5E-27AD13948282}"/>
              </a:ext>
            </a:extLst>
          </p:cNvPr>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GB"/>
          </a:p>
        </p:txBody>
      </p:sp>
      <p:sp>
        <p:nvSpPr>
          <p:cNvPr id="4" name="Text Placeholder 3">
            <a:extLst>
              <a:ext uri="{FF2B5EF4-FFF2-40B4-BE49-F238E27FC236}">
                <a16:creationId xmlns:a16="http://schemas.microsoft.com/office/drawing/2014/main" id="{C4E17421-EDED-7FF6-B9AE-A28EF297322F}"/>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a:extLst>
              <a:ext uri="{FF2B5EF4-FFF2-40B4-BE49-F238E27FC236}">
                <a16:creationId xmlns:a16="http://schemas.microsoft.com/office/drawing/2014/main" id="{2D96E3E5-E924-B78D-650F-12EF497C1E9D}"/>
              </a:ext>
            </a:extLst>
          </p:cNvPr>
          <p:cNvSpPr>
            <a:spLocks noGrp="1"/>
          </p:cNvSpPr>
          <p:nvPr>
            <p:ph type="dt" sz="half" idx="10"/>
          </p:nvPr>
        </p:nvSpPr>
        <p:spPr/>
        <p:txBody>
          <a:bodyPr/>
          <a:lstStyle/>
          <a:p>
            <a:fld id="{69BCCC95-9676-4D19-BDBF-4A2649EB5118}" type="datetimeFigureOut">
              <a:rPr lang="en-GB" smtClean="0"/>
              <a:t>14/06/2024</a:t>
            </a:fld>
            <a:endParaRPr lang="en-GB"/>
          </a:p>
        </p:txBody>
      </p:sp>
      <p:sp>
        <p:nvSpPr>
          <p:cNvPr id="6" name="Footer Placeholder 5">
            <a:extLst>
              <a:ext uri="{FF2B5EF4-FFF2-40B4-BE49-F238E27FC236}">
                <a16:creationId xmlns:a16="http://schemas.microsoft.com/office/drawing/2014/main" id="{AE2D43D6-C3D3-B785-DAE3-6266EF4783E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255A59F-4612-0B40-03B5-8B02FEBFF72E}"/>
              </a:ext>
            </a:extLst>
          </p:cNvPr>
          <p:cNvSpPr>
            <a:spLocks noGrp="1"/>
          </p:cNvSpPr>
          <p:nvPr>
            <p:ph type="sldNum" sz="quarter" idx="12"/>
          </p:nvPr>
        </p:nvSpPr>
        <p:spPr/>
        <p:txBody>
          <a:bodyPr/>
          <a:lstStyle/>
          <a:p>
            <a:fld id="{F1A0BFA0-EBB9-48A7-898C-61A74DF9F89A}" type="slidenum">
              <a:rPr lang="en-GB" smtClean="0"/>
              <a:t>‹#›</a:t>
            </a:fld>
            <a:endParaRPr lang="en-GB"/>
          </a:p>
        </p:txBody>
      </p:sp>
    </p:spTree>
    <p:extLst>
      <p:ext uri="{BB962C8B-B14F-4D97-AF65-F5344CB8AC3E}">
        <p14:creationId xmlns:p14="http://schemas.microsoft.com/office/powerpoint/2010/main" val="203449378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548DE3-F03A-0C8B-7BD9-85F3406D4485}"/>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FF0A44EC-6026-1E09-02A1-04E6F16A7AA1}"/>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0F24AF8-C787-75C5-48E4-22375AE681F0}"/>
              </a:ext>
            </a:extLst>
          </p:cNvPr>
          <p:cNvSpPr>
            <a:spLocks noGrp="1"/>
          </p:cNvSpPr>
          <p:nvPr>
            <p:ph type="dt" sz="half" idx="10"/>
          </p:nvPr>
        </p:nvSpPr>
        <p:spPr/>
        <p:txBody>
          <a:bodyPr/>
          <a:lstStyle/>
          <a:p>
            <a:fld id="{69BCCC95-9676-4D19-BDBF-4A2649EB5118}" type="datetimeFigureOut">
              <a:rPr lang="en-GB" smtClean="0"/>
              <a:t>14/06/2024</a:t>
            </a:fld>
            <a:endParaRPr lang="en-GB"/>
          </a:p>
        </p:txBody>
      </p:sp>
      <p:sp>
        <p:nvSpPr>
          <p:cNvPr id="5" name="Footer Placeholder 4">
            <a:extLst>
              <a:ext uri="{FF2B5EF4-FFF2-40B4-BE49-F238E27FC236}">
                <a16:creationId xmlns:a16="http://schemas.microsoft.com/office/drawing/2014/main" id="{9C31CE52-B207-5555-C892-894C3DBAE23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F733E3E-ABE7-BA41-4ECF-7DC6475AC97B}"/>
              </a:ext>
            </a:extLst>
          </p:cNvPr>
          <p:cNvSpPr>
            <a:spLocks noGrp="1"/>
          </p:cNvSpPr>
          <p:nvPr>
            <p:ph type="sldNum" sz="quarter" idx="12"/>
          </p:nvPr>
        </p:nvSpPr>
        <p:spPr/>
        <p:txBody>
          <a:bodyPr/>
          <a:lstStyle/>
          <a:p>
            <a:fld id="{F1A0BFA0-EBB9-48A7-898C-61A74DF9F89A}" type="slidenum">
              <a:rPr lang="en-GB" smtClean="0"/>
              <a:t>‹#›</a:t>
            </a:fld>
            <a:endParaRPr lang="en-GB"/>
          </a:p>
        </p:txBody>
      </p:sp>
    </p:spTree>
    <p:extLst>
      <p:ext uri="{BB962C8B-B14F-4D97-AF65-F5344CB8AC3E}">
        <p14:creationId xmlns:p14="http://schemas.microsoft.com/office/powerpoint/2010/main" val="12318446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0B42577-604B-4A0A-F2B6-68786D31E70D}"/>
              </a:ext>
            </a:extLst>
          </p:cNvPr>
          <p:cNvSpPr>
            <a:spLocks noGrp="1"/>
          </p:cNvSpPr>
          <p:nvPr>
            <p:ph type="title" orient="vert"/>
          </p:nvPr>
        </p:nvSpPr>
        <p:spPr>
          <a:xfrm>
            <a:off x="8724901"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B9E99B5B-8983-026C-096A-50BE6FAB2B42}"/>
              </a:ext>
            </a:extLst>
          </p:cNvPr>
          <p:cNvSpPr>
            <a:spLocks noGrp="1"/>
          </p:cNvSpPr>
          <p:nvPr>
            <p:ph type="body" orient="vert" idx="1"/>
          </p:nvPr>
        </p:nvSpPr>
        <p:spPr>
          <a:xfrm>
            <a:off x="838201"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D9584A2A-93C1-7170-0C85-5102D466A37F}"/>
              </a:ext>
            </a:extLst>
          </p:cNvPr>
          <p:cNvSpPr>
            <a:spLocks noGrp="1"/>
          </p:cNvSpPr>
          <p:nvPr>
            <p:ph type="dt" sz="half" idx="10"/>
          </p:nvPr>
        </p:nvSpPr>
        <p:spPr/>
        <p:txBody>
          <a:bodyPr/>
          <a:lstStyle/>
          <a:p>
            <a:fld id="{69BCCC95-9676-4D19-BDBF-4A2649EB5118}" type="datetimeFigureOut">
              <a:rPr lang="en-GB" smtClean="0"/>
              <a:t>14/06/2024</a:t>
            </a:fld>
            <a:endParaRPr lang="en-GB"/>
          </a:p>
        </p:txBody>
      </p:sp>
      <p:sp>
        <p:nvSpPr>
          <p:cNvPr id="5" name="Footer Placeholder 4">
            <a:extLst>
              <a:ext uri="{FF2B5EF4-FFF2-40B4-BE49-F238E27FC236}">
                <a16:creationId xmlns:a16="http://schemas.microsoft.com/office/drawing/2014/main" id="{4B58F045-6450-D511-4B10-C284D6A986A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34F40A1-35EC-9207-04A7-84AAE0B751F0}"/>
              </a:ext>
            </a:extLst>
          </p:cNvPr>
          <p:cNvSpPr>
            <a:spLocks noGrp="1"/>
          </p:cNvSpPr>
          <p:nvPr>
            <p:ph type="sldNum" sz="quarter" idx="12"/>
          </p:nvPr>
        </p:nvSpPr>
        <p:spPr/>
        <p:txBody>
          <a:bodyPr/>
          <a:lstStyle/>
          <a:p>
            <a:fld id="{F1A0BFA0-EBB9-48A7-898C-61A74DF9F89A}" type="slidenum">
              <a:rPr lang="en-GB" smtClean="0"/>
              <a:t>‹#›</a:t>
            </a:fld>
            <a:endParaRPr lang="en-GB"/>
          </a:p>
        </p:txBody>
      </p:sp>
    </p:spTree>
    <p:extLst>
      <p:ext uri="{BB962C8B-B14F-4D97-AF65-F5344CB8AC3E}">
        <p14:creationId xmlns:p14="http://schemas.microsoft.com/office/powerpoint/2010/main" val="32419897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a:extLst>
              <a:ext uri="{FF2B5EF4-FFF2-40B4-BE49-F238E27FC236}">
                <a16:creationId xmlns:a16="http://schemas.microsoft.com/office/drawing/2014/main" id="{D5B8F863-0F32-48DC-99B6-301421603D17}"/>
              </a:ext>
            </a:extLst>
          </p:cNvPr>
          <p:cNvSpPr>
            <a:spLocks noGrp="1" noChangeArrowheads="1"/>
          </p:cNvSpPr>
          <p:nvPr>
            <p:ph type="dt" sz="half" idx="10"/>
          </p:nvPr>
        </p:nvSpPr>
        <p:spPr>
          <a:ln/>
        </p:spPr>
        <p:txBody>
          <a:bodyPr/>
          <a:lstStyle>
            <a:lvl1pPr>
              <a:defRPr/>
            </a:lvl1pPr>
          </a:lstStyle>
          <a:p>
            <a:pPr>
              <a:defRPr/>
            </a:pPr>
            <a:endParaRPr lang="en-GB" altLang="en-US"/>
          </a:p>
        </p:txBody>
      </p:sp>
      <p:sp>
        <p:nvSpPr>
          <p:cNvPr id="5" name="Rectangle 5">
            <a:extLst>
              <a:ext uri="{FF2B5EF4-FFF2-40B4-BE49-F238E27FC236}">
                <a16:creationId xmlns:a16="http://schemas.microsoft.com/office/drawing/2014/main" id="{E1088B03-16D4-48B8-90B5-F14A4BD16365}"/>
              </a:ext>
            </a:extLst>
          </p:cNvPr>
          <p:cNvSpPr>
            <a:spLocks noGrp="1" noChangeArrowheads="1"/>
          </p:cNvSpPr>
          <p:nvPr>
            <p:ph type="ftr" sz="quarter" idx="11"/>
          </p:nvPr>
        </p:nvSpPr>
        <p:spPr>
          <a:ln/>
        </p:spPr>
        <p:txBody>
          <a:bodyPr/>
          <a:lstStyle>
            <a:lvl1pPr>
              <a:defRPr/>
            </a:lvl1pPr>
          </a:lstStyle>
          <a:p>
            <a:pPr>
              <a:defRPr/>
            </a:pPr>
            <a:endParaRPr lang="en-GB" altLang="en-US"/>
          </a:p>
        </p:txBody>
      </p:sp>
      <p:sp>
        <p:nvSpPr>
          <p:cNvPr id="6" name="Rectangle 6">
            <a:extLst>
              <a:ext uri="{FF2B5EF4-FFF2-40B4-BE49-F238E27FC236}">
                <a16:creationId xmlns:a16="http://schemas.microsoft.com/office/drawing/2014/main" id="{2C960A82-4072-4271-84EB-F94DA1626490}"/>
              </a:ext>
            </a:extLst>
          </p:cNvPr>
          <p:cNvSpPr>
            <a:spLocks noGrp="1" noChangeArrowheads="1"/>
          </p:cNvSpPr>
          <p:nvPr>
            <p:ph type="sldNum" sz="quarter" idx="12"/>
          </p:nvPr>
        </p:nvSpPr>
        <p:spPr>
          <a:xfrm>
            <a:off x="11078729" y="6400415"/>
            <a:ext cx="275072" cy="276995"/>
          </a:xfrm>
          <a:ln/>
        </p:spPr>
        <p:txBody>
          <a:bodyPr/>
          <a:lstStyle>
            <a:lvl1pPr>
              <a:defRPr/>
            </a:lvl1pPr>
          </a:lstStyle>
          <a:p>
            <a:pPr>
              <a:defRPr/>
            </a:pPr>
            <a:fld id="{04A652A3-413B-4692-8CAD-B22D8ADECF88}" type="slidenum">
              <a:rPr lang="en-GB" altLang="en-US"/>
              <a:pPr>
                <a:defRPr/>
              </a:pPr>
              <a:t>‹#›</a:t>
            </a:fld>
            <a:endParaRPr lang="en-GB" altLang="en-US"/>
          </a:p>
        </p:txBody>
      </p:sp>
    </p:spTree>
    <p:extLst>
      <p:ext uri="{BB962C8B-B14F-4D97-AF65-F5344CB8AC3E}">
        <p14:creationId xmlns:p14="http://schemas.microsoft.com/office/powerpoint/2010/main" val="29415161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B8ED3B-F81D-7B84-6AD6-7C16B6D9BA1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8699554F-3485-ECCC-25AD-66CB1B3748B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3EEC7C13-F155-9DB3-C3A4-B068128A635F}"/>
              </a:ext>
            </a:extLst>
          </p:cNvPr>
          <p:cNvSpPr>
            <a:spLocks noGrp="1"/>
          </p:cNvSpPr>
          <p:nvPr>
            <p:ph type="dt" sz="half" idx="10"/>
          </p:nvPr>
        </p:nvSpPr>
        <p:spPr/>
        <p:txBody>
          <a:bodyPr/>
          <a:lstStyle/>
          <a:p>
            <a:fld id="{C6FFEDEA-D66A-4D08-AD40-307E9D8DD3D1}" type="datetimeFigureOut">
              <a:rPr lang="en-GB" smtClean="0"/>
              <a:t>14/06/2024</a:t>
            </a:fld>
            <a:endParaRPr lang="en-GB"/>
          </a:p>
        </p:txBody>
      </p:sp>
      <p:sp>
        <p:nvSpPr>
          <p:cNvPr id="5" name="Footer Placeholder 4">
            <a:extLst>
              <a:ext uri="{FF2B5EF4-FFF2-40B4-BE49-F238E27FC236}">
                <a16:creationId xmlns:a16="http://schemas.microsoft.com/office/drawing/2014/main" id="{CF80958B-B8DC-B5BA-E002-1E596BDC430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23EC33B-53F4-18E6-C03C-022B10E30CB5}"/>
              </a:ext>
            </a:extLst>
          </p:cNvPr>
          <p:cNvSpPr>
            <a:spLocks noGrp="1"/>
          </p:cNvSpPr>
          <p:nvPr>
            <p:ph type="sldNum" sz="quarter" idx="12"/>
          </p:nvPr>
        </p:nvSpPr>
        <p:spPr/>
        <p:txBody>
          <a:bodyPr/>
          <a:lstStyle/>
          <a:p>
            <a:fld id="{CF11E06F-F9B3-429B-8441-98D4B19FA351}" type="slidenum">
              <a:rPr lang="en-GB" smtClean="0"/>
              <a:t>‹#›</a:t>
            </a:fld>
            <a:endParaRPr lang="en-GB"/>
          </a:p>
        </p:txBody>
      </p:sp>
    </p:spTree>
    <p:extLst>
      <p:ext uri="{BB962C8B-B14F-4D97-AF65-F5344CB8AC3E}">
        <p14:creationId xmlns:p14="http://schemas.microsoft.com/office/powerpoint/2010/main" val="409796793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473EE-C6F1-249D-BDA8-20911F1AB0B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BA05C89-4677-6028-5852-A87E16F78C5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18A7FD9-5E84-57EA-0D54-9AFA63C3E6FB}"/>
              </a:ext>
            </a:extLst>
          </p:cNvPr>
          <p:cNvSpPr>
            <a:spLocks noGrp="1"/>
          </p:cNvSpPr>
          <p:nvPr>
            <p:ph type="dt" sz="half" idx="10"/>
          </p:nvPr>
        </p:nvSpPr>
        <p:spPr/>
        <p:txBody>
          <a:bodyPr/>
          <a:lstStyle/>
          <a:p>
            <a:fld id="{C6FFEDEA-D66A-4D08-AD40-307E9D8DD3D1}" type="datetimeFigureOut">
              <a:rPr lang="en-GB" smtClean="0"/>
              <a:t>14/06/2024</a:t>
            </a:fld>
            <a:endParaRPr lang="en-GB"/>
          </a:p>
        </p:txBody>
      </p:sp>
      <p:sp>
        <p:nvSpPr>
          <p:cNvPr id="5" name="Footer Placeholder 4">
            <a:extLst>
              <a:ext uri="{FF2B5EF4-FFF2-40B4-BE49-F238E27FC236}">
                <a16:creationId xmlns:a16="http://schemas.microsoft.com/office/drawing/2014/main" id="{9F4DA800-5A4D-36B6-4935-DD942C8DEF2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4A889BA-4B3B-EDF3-F4ED-97A69A266B55}"/>
              </a:ext>
            </a:extLst>
          </p:cNvPr>
          <p:cNvSpPr>
            <a:spLocks noGrp="1"/>
          </p:cNvSpPr>
          <p:nvPr>
            <p:ph type="sldNum" sz="quarter" idx="12"/>
          </p:nvPr>
        </p:nvSpPr>
        <p:spPr/>
        <p:txBody>
          <a:bodyPr/>
          <a:lstStyle/>
          <a:p>
            <a:fld id="{CF11E06F-F9B3-429B-8441-98D4B19FA351}" type="slidenum">
              <a:rPr lang="en-GB" smtClean="0"/>
              <a:t>‹#›</a:t>
            </a:fld>
            <a:endParaRPr lang="en-GB"/>
          </a:p>
        </p:txBody>
      </p:sp>
    </p:spTree>
    <p:extLst>
      <p:ext uri="{BB962C8B-B14F-4D97-AF65-F5344CB8AC3E}">
        <p14:creationId xmlns:p14="http://schemas.microsoft.com/office/powerpoint/2010/main" val="70473562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B4B7F1-4EAE-F1A8-126E-3E74BDBAA76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6A2F1B9F-9056-847A-1606-FB82B92B7C2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426ECC2-6E8D-CB03-A25C-6B8F540607EE}"/>
              </a:ext>
            </a:extLst>
          </p:cNvPr>
          <p:cNvSpPr>
            <a:spLocks noGrp="1"/>
          </p:cNvSpPr>
          <p:nvPr>
            <p:ph type="dt" sz="half" idx="10"/>
          </p:nvPr>
        </p:nvSpPr>
        <p:spPr/>
        <p:txBody>
          <a:bodyPr/>
          <a:lstStyle/>
          <a:p>
            <a:fld id="{C6FFEDEA-D66A-4D08-AD40-307E9D8DD3D1}" type="datetimeFigureOut">
              <a:rPr lang="en-GB" smtClean="0"/>
              <a:t>14/06/2024</a:t>
            </a:fld>
            <a:endParaRPr lang="en-GB"/>
          </a:p>
        </p:txBody>
      </p:sp>
      <p:sp>
        <p:nvSpPr>
          <p:cNvPr id="5" name="Footer Placeholder 4">
            <a:extLst>
              <a:ext uri="{FF2B5EF4-FFF2-40B4-BE49-F238E27FC236}">
                <a16:creationId xmlns:a16="http://schemas.microsoft.com/office/drawing/2014/main" id="{DC46A2B4-91E5-46B7-F7E3-4448CBD1229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2C834F9-D4DE-75C2-6686-A479516C6D8E}"/>
              </a:ext>
            </a:extLst>
          </p:cNvPr>
          <p:cNvSpPr>
            <a:spLocks noGrp="1"/>
          </p:cNvSpPr>
          <p:nvPr>
            <p:ph type="sldNum" sz="quarter" idx="12"/>
          </p:nvPr>
        </p:nvSpPr>
        <p:spPr/>
        <p:txBody>
          <a:bodyPr/>
          <a:lstStyle/>
          <a:p>
            <a:fld id="{CF11E06F-F9B3-429B-8441-98D4B19FA351}" type="slidenum">
              <a:rPr lang="en-GB" smtClean="0"/>
              <a:t>‹#›</a:t>
            </a:fld>
            <a:endParaRPr lang="en-GB"/>
          </a:p>
        </p:txBody>
      </p:sp>
    </p:spTree>
    <p:extLst>
      <p:ext uri="{BB962C8B-B14F-4D97-AF65-F5344CB8AC3E}">
        <p14:creationId xmlns:p14="http://schemas.microsoft.com/office/powerpoint/2010/main" val="12581017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490F9C-88DA-5AE6-F62E-9D57A35FD92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D050D38-8AC1-824E-A810-EF7A5D9DCB3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E5B1A545-5C14-E12A-AD76-1A152578148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795FED56-11BC-D612-1F40-ADF4646BA198}"/>
              </a:ext>
            </a:extLst>
          </p:cNvPr>
          <p:cNvSpPr>
            <a:spLocks noGrp="1"/>
          </p:cNvSpPr>
          <p:nvPr>
            <p:ph type="dt" sz="half" idx="10"/>
          </p:nvPr>
        </p:nvSpPr>
        <p:spPr/>
        <p:txBody>
          <a:bodyPr/>
          <a:lstStyle/>
          <a:p>
            <a:fld id="{C6FFEDEA-D66A-4D08-AD40-307E9D8DD3D1}" type="datetimeFigureOut">
              <a:rPr lang="en-GB" smtClean="0"/>
              <a:t>14/06/2024</a:t>
            </a:fld>
            <a:endParaRPr lang="en-GB"/>
          </a:p>
        </p:txBody>
      </p:sp>
      <p:sp>
        <p:nvSpPr>
          <p:cNvPr id="6" name="Footer Placeholder 5">
            <a:extLst>
              <a:ext uri="{FF2B5EF4-FFF2-40B4-BE49-F238E27FC236}">
                <a16:creationId xmlns:a16="http://schemas.microsoft.com/office/drawing/2014/main" id="{02DF73AB-638C-D590-752A-09E10128AC0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441D72B-0BF9-7776-507C-F5AE0E2C37EE}"/>
              </a:ext>
            </a:extLst>
          </p:cNvPr>
          <p:cNvSpPr>
            <a:spLocks noGrp="1"/>
          </p:cNvSpPr>
          <p:nvPr>
            <p:ph type="sldNum" sz="quarter" idx="12"/>
          </p:nvPr>
        </p:nvSpPr>
        <p:spPr/>
        <p:txBody>
          <a:bodyPr/>
          <a:lstStyle/>
          <a:p>
            <a:fld id="{CF11E06F-F9B3-429B-8441-98D4B19FA351}" type="slidenum">
              <a:rPr lang="en-GB" smtClean="0"/>
              <a:t>‹#›</a:t>
            </a:fld>
            <a:endParaRPr lang="en-GB"/>
          </a:p>
        </p:txBody>
      </p:sp>
    </p:spTree>
    <p:extLst>
      <p:ext uri="{BB962C8B-B14F-4D97-AF65-F5344CB8AC3E}">
        <p14:creationId xmlns:p14="http://schemas.microsoft.com/office/powerpoint/2010/main" val="200710841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EF455C-D9F1-A4FB-0BBC-C185760E9733}"/>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B874671-042E-2876-0215-D7DC101769D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D445E53-FA17-A411-6203-282127D08F6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C471E487-A50F-0EB0-B692-00C40110E47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777B915-C9C9-5E96-FA1B-4226A573FFA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3A49198C-26E4-B9BE-BE8F-90B3865AFE4C}"/>
              </a:ext>
            </a:extLst>
          </p:cNvPr>
          <p:cNvSpPr>
            <a:spLocks noGrp="1"/>
          </p:cNvSpPr>
          <p:nvPr>
            <p:ph type="dt" sz="half" idx="10"/>
          </p:nvPr>
        </p:nvSpPr>
        <p:spPr/>
        <p:txBody>
          <a:bodyPr/>
          <a:lstStyle/>
          <a:p>
            <a:fld id="{C6FFEDEA-D66A-4D08-AD40-307E9D8DD3D1}" type="datetimeFigureOut">
              <a:rPr lang="en-GB" smtClean="0"/>
              <a:t>14/06/2024</a:t>
            </a:fld>
            <a:endParaRPr lang="en-GB"/>
          </a:p>
        </p:txBody>
      </p:sp>
      <p:sp>
        <p:nvSpPr>
          <p:cNvPr id="8" name="Footer Placeholder 7">
            <a:extLst>
              <a:ext uri="{FF2B5EF4-FFF2-40B4-BE49-F238E27FC236}">
                <a16:creationId xmlns:a16="http://schemas.microsoft.com/office/drawing/2014/main" id="{0CEC8221-1048-8FEB-7473-485B16ED646A}"/>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EFD004DE-05A2-8005-75D4-8AB5577A0F40}"/>
              </a:ext>
            </a:extLst>
          </p:cNvPr>
          <p:cNvSpPr>
            <a:spLocks noGrp="1"/>
          </p:cNvSpPr>
          <p:nvPr>
            <p:ph type="sldNum" sz="quarter" idx="12"/>
          </p:nvPr>
        </p:nvSpPr>
        <p:spPr/>
        <p:txBody>
          <a:bodyPr/>
          <a:lstStyle/>
          <a:p>
            <a:fld id="{CF11E06F-F9B3-429B-8441-98D4B19FA351}" type="slidenum">
              <a:rPr lang="en-GB" smtClean="0"/>
              <a:t>‹#›</a:t>
            </a:fld>
            <a:endParaRPr lang="en-GB"/>
          </a:p>
        </p:txBody>
      </p:sp>
    </p:spTree>
    <p:extLst>
      <p:ext uri="{BB962C8B-B14F-4D97-AF65-F5344CB8AC3E}">
        <p14:creationId xmlns:p14="http://schemas.microsoft.com/office/powerpoint/2010/main" val="101615272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110B9-AD99-62F8-FC5A-BCCE484D3E04}"/>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DDA77166-B414-B02B-AE05-A091CBFFBB33}"/>
              </a:ext>
            </a:extLst>
          </p:cNvPr>
          <p:cNvSpPr>
            <a:spLocks noGrp="1"/>
          </p:cNvSpPr>
          <p:nvPr>
            <p:ph type="dt" sz="half" idx="10"/>
          </p:nvPr>
        </p:nvSpPr>
        <p:spPr/>
        <p:txBody>
          <a:bodyPr/>
          <a:lstStyle/>
          <a:p>
            <a:fld id="{C6FFEDEA-D66A-4D08-AD40-307E9D8DD3D1}" type="datetimeFigureOut">
              <a:rPr lang="en-GB" smtClean="0"/>
              <a:t>14/06/2024</a:t>
            </a:fld>
            <a:endParaRPr lang="en-GB"/>
          </a:p>
        </p:txBody>
      </p:sp>
      <p:sp>
        <p:nvSpPr>
          <p:cNvPr id="4" name="Footer Placeholder 3">
            <a:extLst>
              <a:ext uri="{FF2B5EF4-FFF2-40B4-BE49-F238E27FC236}">
                <a16:creationId xmlns:a16="http://schemas.microsoft.com/office/drawing/2014/main" id="{426658A0-A7C0-2A6A-B4C5-ACF21AD0BD6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3E0A4FFA-45A7-7922-10C7-26C43D5AA61D}"/>
              </a:ext>
            </a:extLst>
          </p:cNvPr>
          <p:cNvSpPr>
            <a:spLocks noGrp="1"/>
          </p:cNvSpPr>
          <p:nvPr>
            <p:ph type="sldNum" sz="quarter" idx="12"/>
          </p:nvPr>
        </p:nvSpPr>
        <p:spPr/>
        <p:txBody>
          <a:bodyPr/>
          <a:lstStyle/>
          <a:p>
            <a:fld id="{CF11E06F-F9B3-429B-8441-98D4B19FA351}" type="slidenum">
              <a:rPr lang="en-GB" smtClean="0"/>
              <a:t>‹#›</a:t>
            </a:fld>
            <a:endParaRPr lang="en-GB"/>
          </a:p>
        </p:txBody>
      </p:sp>
    </p:spTree>
    <p:extLst>
      <p:ext uri="{BB962C8B-B14F-4D97-AF65-F5344CB8AC3E}">
        <p14:creationId xmlns:p14="http://schemas.microsoft.com/office/powerpoint/2010/main" val="285254527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2FD2B31-6931-9B91-D377-0A722FD5CC47}"/>
              </a:ext>
            </a:extLst>
          </p:cNvPr>
          <p:cNvSpPr>
            <a:spLocks noGrp="1"/>
          </p:cNvSpPr>
          <p:nvPr>
            <p:ph type="dt" sz="half" idx="10"/>
          </p:nvPr>
        </p:nvSpPr>
        <p:spPr/>
        <p:txBody>
          <a:bodyPr/>
          <a:lstStyle/>
          <a:p>
            <a:fld id="{C6FFEDEA-D66A-4D08-AD40-307E9D8DD3D1}" type="datetimeFigureOut">
              <a:rPr lang="en-GB" smtClean="0"/>
              <a:t>14/06/2024</a:t>
            </a:fld>
            <a:endParaRPr lang="en-GB"/>
          </a:p>
        </p:txBody>
      </p:sp>
      <p:sp>
        <p:nvSpPr>
          <p:cNvPr id="3" name="Footer Placeholder 2">
            <a:extLst>
              <a:ext uri="{FF2B5EF4-FFF2-40B4-BE49-F238E27FC236}">
                <a16:creationId xmlns:a16="http://schemas.microsoft.com/office/drawing/2014/main" id="{AEFCA158-5675-D2C5-1604-FCCA093A8991}"/>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43B40DFB-CFE5-1C23-9556-F248618268B3}"/>
              </a:ext>
            </a:extLst>
          </p:cNvPr>
          <p:cNvSpPr>
            <a:spLocks noGrp="1"/>
          </p:cNvSpPr>
          <p:nvPr>
            <p:ph type="sldNum" sz="quarter" idx="12"/>
          </p:nvPr>
        </p:nvSpPr>
        <p:spPr/>
        <p:txBody>
          <a:bodyPr/>
          <a:lstStyle/>
          <a:p>
            <a:fld id="{CF11E06F-F9B3-429B-8441-98D4B19FA351}" type="slidenum">
              <a:rPr lang="en-GB" smtClean="0"/>
              <a:t>‹#›</a:t>
            </a:fld>
            <a:endParaRPr lang="en-GB"/>
          </a:p>
        </p:txBody>
      </p:sp>
    </p:spTree>
    <p:extLst>
      <p:ext uri="{BB962C8B-B14F-4D97-AF65-F5344CB8AC3E}">
        <p14:creationId xmlns:p14="http://schemas.microsoft.com/office/powerpoint/2010/main" val="397496607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97EB60-4B3F-37EA-0D71-96AC28D5F0A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6B9F008B-294D-CF35-84C5-5E41091D875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D983BB0F-09B3-8EE1-C22B-804D271456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9502D76-224F-4C3B-E4F3-356D53787B6E}"/>
              </a:ext>
            </a:extLst>
          </p:cNvPr>
          <p:cNvSpPr>
            <a:spLocks noGrp="1"/>
          </p:cNvSpPr>
          <p:nvPr>
            <p:ph type="dt" sz="half" idx="10"/>
          </p:nvPr>
        </p:nvSpPr>
        <p:spPr/>
        <p:txBody>
          <a:bodyPr/>
          <a:lstStyle/>
          <a:p>
            <a:fld id="{C6FFEDEA-D66A-4D08-AD40-307E9D8DD3D1}" type="datetimeFigureOut">
              <a:rPr lang="en-GB" smtClean="0"/>
              <a:t>14/06/2024</a:t>
            </a:fld>
            <a:endParaRPr lang="en-GB"/>
          </a:p>
        </p:txBody>
      </p:sp>
      <p:sp>
        <p:nvSpPr>
          <p:cNvPr id="6" name="Footer Placeholder 5">
            <a:extLst>
              <a:ext uri="{FF2B5EF4-FFF2-40B4-BE49-F238E27FC236}">
                <a16:creationId xmlns:a16="http://schemas.microsoft.com/office/drawing/2014/main" id="{CF824C06-4591-FBC0-AAE9-5AC7341CA4E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2D9CDE6-9DA6-BE15-A488-F6C4CFCA92FA}"/>
              </a:ext>
            </a:extLst>
          </p:cNvPr>
          <p:cNvSpPr>
            <a:spLocks noGrp="1"/>
          </p:cNvSpPr>
          <p:nvPr>
            <p:ph type="sldNum" sz="quarter" idx="12"/>
          </p:nvPr>
        </p:nvSpPr>
        <p:spPr/>
        <p:txBody>
          <a:bodyPr/>
          <a:lstStyle/>
          <a:p>
            <a:fld id="{CF11E06F-F9B3-429B-8441-98D4B19FA351}" type="slidenum">
              <a:rPr lang="en-GB" smtClean="0"/>
              <a:t>‹#›</a:t>
            </a:fld>
            <a:endParaRPr lang="en-GB"/>
          </a:p>
        </p:txBody>
      </p:sp>
    </p:spTree>
    <p:extLst>
      <p:ext uri="{BB962C8B-B14F-4D97-AF65-F5344CB8AC3E}">
        <p14:creationId xmlns:p14="http://schemas.microsoft.com/office/powerpoint/2010/main" val="106875108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310C3F-E7BE-7E14-957E-960DCE7F700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9154AE39-4F64-B060-CD9C-5103C7EC267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DDDB6949-AE35-71C5-DDBB-433FFD411FB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C21ED08-6FA9-B752-7FE0-AF9C4DBAA4B6}"/>
              </a:ext>
            </a:extLst>
          </p:cNvPr>
          <p:cNvSpPr>
            <a:spLocks noGrp="1"/>
          </p:cNvSpPr>
          <p:nvPr>
            <p:ph type="dt" sz="half" idx="10"/>
          </p:nvPr>
        </p:nvSpPr>
        <p:spPr/>
        <p:txBody>
          <a:bodyPr/>
          <a:lstStyle/>
          <a:p>
            <a:fld id="{C6FFEDEA-D66A-4D08-AD40-307E9D8DD3D1}" type="datetimeFigureOut">
              <a:rPr lang="en-GB" smtClean="0"/>
              <a:t>14/06/2024</a:t>
            </a:fld>
            <a:endParaRPr lang="en-GB"/>
          </a:p>
        </p:txBody>
      </p:sp>
      <p:sp>
        <p:nvSpPr>
          <p:cNvPr id="6" name="Footer Placeholder 5">
            <a:extLst>
              <a:ext uri="{FF2B5EF4-FFF2-40B4-BE49-F238E27FC236}">
                <a16:creationId xmlns:a16="http://schemas.microsoft.com/office/drawing/2014/main" id="{DEE4EF73-CA33-04EE-7FC1-CCC6085EBFF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CF7DC26-DDAC-CE61-E76C-C77C1DB611B5}"/>
              </a:ext>
            </a:extLst>
          </p:cNvPr>
          <p:cNvSpPr>
            <a:spLocks noGrp="1"/>
          </p:cNvSpPr>
          <p:nvPr>
            <p:ph type="sldNum" sz="quarter" idx="12"/>
          </p:nvPr>
        </p:nvSpPr>
        <p:spPr/>
        <p:txBody>
          <a:bodyPr/>
          <a:lstStyle/>
          <a:p>
            <a:fld id="{CF11E06F-F9B3-429B-8441-98D4B19FA351}" type="slidenum">
              <a:rPr lang="en-GB" smtClean="0"/>
              <a:t>‹#›</a:t>
            </a:fld>
            <a:endParaRPr lang="en-GB"/>
          </a:p>
        </p:txBody>
      </p:sp>
    </p:spTree>
    <p:extLst>
      <p:ext uri="{BB962C8B-B14F-4D97-AF65-F5344CB8AC3E}">
        <p14:creationId xmlns:p14="http://schemas.microsoft.com/office/powerpoint/2010/main" val="425969257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534347-BBE3-8FBE-834C-EB1E43837183}"/>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3A7A039-4DB1-A2BC-C542-FE46FDD20F9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8C31046-85C9-FCE9-AFFF-8AAE803757A6}"/>
              </a:ext>
            </a:extLst>
          </p:cNvPr>
          <p:cNvSpPr>
            <a:spLocks noGrp="1"/>
          </p:cNvSpPr>
          <p:nvPr>
            <p:ph type="dt" sz="half" idx="10"/>
          </p:nvPr>
        </p:nvSpPr>
        <p:spPr/>
        <p:txBody>
          <a:bodyPr/>
          <a:lstStyle/>
          <a:p>
            <a:fld id="{C6FFEDEA-D66A-4D08-AD40-307E9D8DD3D1}" type="datetimeFigureOut">
              <a:rPr lang="en-GB" smtClean="0"/>
              <a:t>14/06/2024</a:t>
            </a:fld>
            <a:endParaRPr lang="en-GB"/>
          </a:p>
        </p:txBody>
      </p:sp>
      <p:sp>
        <p:nvSpPr>
          <p:cNvPr id="5" name="Footer Placeholder 4">
            <a:extLst>
              <a:ext uri="{FF2B5EF4-FFF2-40B4-BE49-F238E27FC236}">
                <a16:creationId xmlns:a16="http://schemas.microsoft.com/office/drawing/2014/main" id="{287CFCD5-C497-CCE1-80BF-A36BB078B80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E815925-8725-A592-215D-66C1C3DF337F}"/>
              </a:ext>
            </a:extLst>
          </p:cNvPr>
          <p:cNvSpPr>
            <a:spLocks noGrp="1"/>
          </p:cNvSpPr>
          <p:nvPr>
            <p:ph type="sldNum" sz="quarter" idx="12"/>
          </p:nvPr>
        </p:nvSpPr>
        <p:spPr/>
        <p:txBody>
          <a:bodyPr/>
          <a:lstStyle/>
          <a:p>
            <a:fld id="{CF11E06F-F9B3-429B-8441-98D4B19FA351}" type="slidenum">
              <a:rPr lang="en-GB" smtClean="0"/>
              <a:t>‹#›</a:t>
            </a:fld>
            <a:endParaRPr lang="en-GB"/>
          </a:p>
        </p:txBody>
      </p:sp>
    </p:spTree>
    <p:extLst>
      <p:ext uri="{BB962C8B-B14F-4D97-AF65-F5344CB8AC3E}">
        <p14:creationId xmlns:p14="http://schemas.microsoft.com/office/powerpoint/2010/main" val="12600798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2_Title and Content">
    <p:bg>
      <p:bgPr>
        <a:solidFill>
          <a:srgbClr val="93C320"/>
        </a:solidFill>
        <a:effectLst/>
      </p:bgPr>
    </p:bg>
    <p:spTree>
      <p:nvGrpSpPr>
        <p:cNvPr id="1" name=""/>
        <p:cNvGrpSpPr/>
        <p:nvPr/>
      </p:nvGrpSpPr>
      <p:grpSpPr>
        <a:xfrm>
          <a:off x="0" y="0"/>
          <a:ext cx="0" cy="0"/>
          <a:chOff x="0" y="0"/>
          <a:chExt cx="0" cy="0"/>
        </a:xfrm>
      </p:grpSpPr>
      <p:sp>
        <p:nvSpPr>
          <p:cNvPr id="4" name="Picture Placeholder 25">
            <a:extLst>
              <a:ext uri="{FF2B5EF4-FFF2-40B4-BE49-F238E27FC236}">
                <a16:creationId xmlns:a16="http://schemas.microsoft.com/office/drawing/2014/main" id="{7E5C2347-4666-5946-9594-EAE37C74A7CE}"/>
              </a:ext>
            </a:extLst>
          </p:cNvPr>
          <p:cNvSpPr>
            <a:spLocks noGrp="1"/>
          </p:cNvSpPr>
          <p:nvPr>
            <p:ph type="pic" sz="quarter" idx="4294967295"/>
          </p:nvPr>
        </p:nvSpPr>
        <p:spPr>
          <a:xfrm>
            <a:off x="5960099" y="-1498173"/>
            <a:ext cx="6809836" cy="6875442"/>
          </a:xfrm>
          <a:prstGeom prst="ellipse">
            <a:avLst/>
          </a:prstGeom>
          <a:solidFill>
            <a:schemeClr val="bg1">
              <a:lumMod val="65000"/>
            </a:schemeClr>
          </a:solidFill>
          <a:effectLst>
            <a:outerShdw dist="355600" dir="4080000" algn="tl" rotWithShape="0">
              <a:prstClr val="black">
                <a:alpha val="6000"/>
              </a:prstClr>
            </a:outerShdw>
          </a:effectLst>
        </p:spPr>
      </p:sp>
      <p:sp>
        <p:nvSpPr>
          <p:cNvPr id="5" name="Title Placeholder 1">
            <a:extLst>
              <a:ext uri="{FF2B5EF4-FFF2-40B4-BE49-F238E27FC236}">
                <a16:creationId xmlns:a16="http://schemas.microsoft.com/office/drawing/2014/main" id="{91AFFEFE-AC3C-164A-A261-A8A5351F292D}"/>
              </a:ext>
            </a:extLst>
          </p:cNvPr>
          <p:cNvSpPr>
            <a:spLocks noGrp="1"/>
          </p:cNvSpPr>
          <p:nvPr>
            <p:ph type="title" hasCustomPrompt="1"/>
          </p:nvPr>
        </p:nvSpPr>
        <p:spPr>
          <a:xfrm>
            <a:off x="616959" y="750493"/>
            <a:ext cx="5438857" cy="2378110"/>
          </a:xfrm>
          <a:prstGeom prst="rect">
            <a:avLst/>
          </a:prstGeom>
        </p:spPr>
        <p:txBody>
          <a:bodyPr vert="horz" lIns="91440" tIns="45720" rIns="91440" bIns="45720" rtlCol="0" anchor="ctr">
            <a:normAutofit/>
          </a:bodyPr>
          <a:lstStyle>
            <a:lvl1pPr>
              <a:defRPr sz="6000" b="1" i="0" baseline="0">
                <a:solidFill>
                  <a:schemeClr val="bg1"/>
                </a:solidFill>
                <a:latin typeface="Arial" panose="020B0604020202020204" pitchFamily="34" charset="0"/>
              </a:defRPr>
            </a:lvl1pPr>
          </a:lstStyle>
          <a:p>
            <a:r>
              <a:rPr lang="en-US" dirty="0"/>
              <a:t>Main title here</a:t>
            </a:r>
          </a:p>
        </p:txBody>
      </p:sp>
      <p:sp>
        <p:nvSpPr>
          <p:cNvPr id="7" name="Text Placeholder 6">
            <a:extLst>
              <a:ext uri="{FF2B5EF4-FFF2-40B4-BE49-F238E27FC236}">
                <a16:creationId xmlns:a16="http://schemas.microsoft.com/office/drawing/2014/main" id="{C948E4D7-CA8B-F34E-AD87-74E5A642FF3A}"/>
              </a:ext>
            </a:extLst>
          </p:cNvPr>
          <p:cNvSpPr>
            <a:spLocks noGrp="1"/>
          </p:cNvSpPr>
          <p:nvPr>
            <p:ph type="body" sz="quarter" idx="10" hasCustomPrompt="1"/>
          </p:nvPr>
        </p:nvSpPr>
        <p:spPr>
          <a:xfrm>
            <a:off x="616959" y="3394604"/>
            <a:ext cx="5438775" cy="2260600"/>
          </a:xfrm>
        </p:spPr>
        <p:txBody>
          <a:bodyPr/>
          <a:lstStyle>
            <a:lvl1pPr marL="0" indent="0">
              <a:buNone/>
              <a:defRPr b="1" i="0" baseline="0">
                <a:solidFill>
                  <a:schemeClr val="bg1"/>
                </a:solidFill>
                <a:latin typeface="Arial" panose="020B0604020202020204" pitchFamily="34" charset="0"/>
                <a:cs typeface="Arial" panose="020B0604020202020204" pitchFamily="34" charset="0"/>
              </a:defRPr>
            </a:lvl1pPr>
            <a:lvl2pPr marL="457200" indent="0">
              <a:buNone/>
              <a:defRPr/>
            </a:lvl2pPr>
          </a:lstStyle>
          <a:p>
            <a:pPr lvl="0"/>
            <a:r>
              <a:rPr lang="en-US" dirty="0"/>
              <a:t>Sub title here</a:t>
            </a:r>
          </a:p>
        </p:txBody>
      </p:sp>
    </p:spTree>
    <p:extLst>
      <p:ext uri="{BB962C8B-B14F-4D97-AF65-F5344CB8AC3E}">
        <p14:creationId xmlns:p14="http://schemas.microsoft.com/office/powerpoint/2010/main" val="99430326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1946AED-AA1A-02E7-5B91-8EEE422EBAA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CC02552-71EA-D4E3-9BE3-40C4AAE868F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02B774E-943F-E355-ABC5-CAB0DCF61451}"/>
              </a:ext>
            </a:extLst>
          </p:cNvPr>
          <p:cNvSpPr>
            <a:spLocks noGrp="1"/>
          </p:cNvSpPr>
          <p:nvPr>
            <p:ph type="dt" sz="half" idx="10"/>
          </p:nvPr>
        </p:nvSpPr>
        <p:spPr/>
        <p:txBody>
          <a:bodyPr/>
          <a:lstStyle/>
          <a:p>
            <a:fld id="{C6FFEDEA-D66A-4D08-AD40-307E9D8DD3D1}" type="datetimeFigureOut">
              <a:rPr lang="en-GB" smtClean="0"/>
              <a:t>14/06/2024</a:t>
            </a:fld>
            <a:endParaRPr lang="en-GB"/>
          </a:p>
        </p:txBody>
      </p:sp>
      <p:sp>
        <p:nvSpPr>
          <p:cNvPr id="5" name="Footer Placeholder 4">
            <a:extLst>
              <a:ext uri="{FF2B5EF4-FFF2-40B4-BE49-F238E27FC236}">
                <a16:creationId xmlns:a16="http://schemas.microsoft.com/office/drawing/2014/main" id="{D8F0B426-E479-AFA0-39CB-D866315113A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69972AA-2238-30BE-917A-5C28E253311E}"/>
              </a:ext>
            </a:extLst>
          </p:cNvPr>
          <p:cNvSpPr>
            <a:spLocks noGrp="1"/>
          </p:cNvSpPr>
          <p:nvPr>
            <p:ph type="sldNum" sz="quarter" idx="12"/>
          </p:nvPr>
        </p:nvSpPr>
        <p:spPr/>
        <p:txBody>
          <a:bodyPr/>
          <a:lstStyle/>
          <a:p>
            <a:fld id="{CF11E06F-F9B3-429B-8441-98D4B19FA351}" type="slidenum">
              <a:rPr lang="en-GB" smtClean="0"/>
              <a:t>‹#›</a:t>
            </a:fld>
            <a:endParaRPr lang="en-GB"/>
          </a:p>
        </p:txBody>
      </p:sp>
    </p:spTree>
    <p:extLst>
      <p:ext uri="{BB962C8B-B14F-4D97-AF65-F5344CB8AC3E}">
        <p14:creationId xmlns:p14="http://schemas.microsoft.com/office/powerpoint/2010/main" val="20570808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theme" Target="../theme/theme3.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3.xml"/><Relationship Id="rId7" Type="http://schemas.openxmlformats.org/officeDocument/2006/relationships/theme" Target="../theme/theme4.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5" Type="http://schemas.openxmlformats.org/officeDocument/2006/relationships/slideLayout" Target="../slideLayouts/slideLayout35.xml"/><Relationship Id="rId4" Type="http://schemas.openxmlformats.org/officeDocument/2006/relationships/slideLayout" Target="../slideLayouts/slideLayout3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5" Type="http://schemas.openxmlformats.org/officeDocument/2006/relationships/slideLayout" Target="../slideLayouts/slideLayout41.xml"/><Relationship Id="rId10" Type="http://schemas.openxmlformats.org/officeDocument/2006/relationships/theme" Target="../theme/theme5.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6.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theme" Target="../theme/theme7.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8.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7.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9.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838200" y="365125"/>
            <a:ext cx="10515600" cy="13255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ctr">
            <a:normAutofit/>
          </a:bodyPr>
          <a:lstStyle/>
          <a:p>
            <a:r>
              <a:t>Title Text</a:t>
            </a:r>
          </a:p>
        </p:txBody>
      </p:sp>
      <p:sp>
        <p:nvSpPr>
          <p:cNvPr id="3" name="Body Level One…"/>
          <p:cNvSpPr txBox="1">
            <a:spLocks noGrp="1"/>
          </p:cNvSpPr>
          <p:nvPr>
            <p:ph type="body" idx="1"/>
          </p:nvPr>
        </p:nvSpPr>
        <p:spPr>
          <a:xfrm>
            <a:off x="838200" y="1825625"/>
            <a:ext cx="10515600" cy="435133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1095181" y="6414762"/>
            <a:ext cx="258620" cy="248301"/>
          </a:xfrm>
          <a:prstGeom prst="rect">
            <a:avLst/>
          </a:prstGeom>
          <a:ln w="12700">
            <a:miter lim="400000"/>
          </a:ln>
        </p:spPr>
        <p:txBody>
          <a:bodyPr wrap="none" lIns="45718" tIns="45718" rIns="45718" bIns="45718" anchor="ctr">
            <a:spAutoFit/>
          </a:bodyPr>
          <a:lstStyle>
            <a:lvl1pPr algn="r">
              <a:defRPr sz="1200">
                <a:solidFill>
                  <a:srgbClr val="888888"/>
                </a:solidFill>
              </a:defRPr>
            </a:lvl1pPr>
          </a:lstStyle>
          <a:p>
            <a:fld id="{86CB4B4D-7CA3-9044-876B-883B54F8677D}" type="slidenum">
              <a:t>‹#›</a:t>
            </a:fld>
            <a:endParaRPr/>
          </a:p>
        </p:txBody>
      </p:sp>
    </p:spTree>
    <p:extLst>
      <p:ext uri="{BB962C8B-B14F-4D97-AF65-F5344CB8AC3E}">
        <p14:creationId xmlns:p14="http://schemas.microsoft.com/office/powerpoint/2010/main" val="1078881864"/>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90" r:id="rId6"/>
    <p:sldLayoutId id="2147483791" r:id="rId7"/>
    <p:sldLayoutId id="2147483792" r:id="rId8"/>
    <p:sldLayoutId id="2147483793" r:id="rId9"/>
    <p:sldLayoutId id="2147483794" r:id="rId10"/>
    <p:sldLayoutId id="2147483795" r:id="rId11"/>
  </p:sldLayoutIdLst>
  <p:transition spd="med"/>
  <p:txStyles>
    <p:titleStyle>
      <a:lvl1pPr marL="0" marR="0" indent="0" algn="l" defTabSz="914400" rtl="0" eaLnBrk="1" latinLnBrk="0" hangingPunct="1">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1pPr>
      <a:lvl2pPr marL="0" marR="0" indent="0" algn="l" defTabSz="914400" rtl="0" eaLnBrk="1" latinLnBrk="0" hangingPunct="1">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2pPr>
      <a:lvl3pPr marL="0" marR="0" indent="0" algn="l" defTabSz="914400" rtl="0" eaLnBrk="1" latinLnBrk="0" hangingPunct="1">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3pPr>
      <a:lvl4pPr marL="0" marR="0" indent="0" algn="l" defTabSz="914400" rtl="0" eaLnBrk="1" latinLnBrk="0" hangingPunct="1">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4pPr>
      <a:lvl5pPr marL="0" marR="0" indent="0" algn="l" defTabSz="914400" rtl="0" eaLnBrk="1" latinLnBrk="0" hangingPunct="1">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5pPr>
      <a:lvl6pPr marL="0" marR="0" indent="0" algn="l" defTabSz="914400" rtl="0" eaLnBrk="1" latinLnBrk="0" hangingPunct="1">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6pPr>
      <a:lvl7pPr marL="0" marR="0" indent="0" algn="l" defTabSz="914400" rtl="0" eaLnBrk="1" latinLnBrk="0" hangingPunct="1">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7pPr>
      <a:lvl8pPr marL="0" marR="0" indent="0" algn="l" defTabSz="914400" rtl="0" eaLnBrk="1" latinLnBrk="0" hangingPunct="1">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8pPr>
      <a:lvl9pPr marL="0" marR="0" indent="0" algn="l" defTabSz="914400" rtl="0" eaLnBrk="1" latinLnBrk="0" hangingPunct="1">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9pPr>
    </p:titleStyle>
    <p:bodyStyle>
      <a:lvl1pPr marL="228600" marR="0" indent="-228600" algn="l" defTabSz="914400" rtl="0" eaLnBrk="1" latinLnBrk="0" hangingPunct="1">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1pPr>
      <a:lvl2pPr marL="723900" marR="0" indent="-266700" algn="l" defTabSz="914400" rtl="0" eaLnBrk="1" latinLnBrk="0" hangingPunct="1">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2pPr>
      <a:lvl3pPr marL="1234438" marR="0" indent="-320038" algn="l" defTabSz="914400" rtl="0" eaLnBrk="1" latinLnBrk="0" hangingPunct="1">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3pPr>
      <a:lvl4pPr marL="1727200" marR="0" indent="-355600" algn="l" defTabSz="914400" rtl="0" eaLnBrk="1" latinLnBrk="0" hangingPunct="1">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4pPr>
      <a:lvl5pPr marL="2184400" marR="0" indent="-355600" algn="l" defTabSz="914400" rtl="0" eaLnBrk="1" latinLnBrk="0" hangingPunct="1">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5pPr>
      <a:lvl6pPr marL="2641600" marR="0" indent="-355600" algn="l" defTabSz="914400" rtl="0" eaLnBrk="1" latinLnBrk="0" hangingPunct="1">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6pPr>
      <a:lvl7pPr marL="3098800" marR="0" indent="-355600" algn="l" defTabSz="914400" rtl="0" eaLnBrk="1" latinLnBrk="0" hangingPunct="1">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7pPr>
      <a:lvl8pPr marL="3556000" marR="0" indent="-355600" algn="l" defTabSz="914400" rtl="0" eaLnBrk="1" latinLnBrk="0" hangingPunct="1">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8pPr>
      <a:lvl9pPr marL="4013200" marR="0" indent="-355600" algn="l" defTabSz="914400" rtl="0" eaLnBrk="1" latinLnBrk="0" hangingPunct="1">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9pPr>
    </p:bodyStyle>
    <p:otherStyle>
      <a:lvl1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1pPr>
      <a:lvl2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2pPr>
      <a:lvl3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3pPr>
      <a:lvl4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4pPr>
      <a:lvl5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5pPr>
      <a:lvl6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6pPr>
      <a:lvl7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7pPr>
      <a:lvl8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8pPr>
      <a:lvl9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838200" y="365125"/>
            <a:ext cx="10515600" cy="13255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ctr">
            <a:normAutofit/>
          </a:bodyPr>
          <a:lstStyle/>
          <a:p>
            <a:r>
              <a:t>Title Text</a:t>
            </a:r>
          </a:p>
        </p:txBody>
      </p:sp>
      <p:sp>
        <p:nvSpPr>
          <p:cNvPr id="3" name="Body Level One…"/>
          <p:cNvSpPr txBox="1">
            <a:spLocks noGrp="1"/>
          </p:cNvSpPr>
          <p:nvPr>
            <p:ph type="body" idx="1"/>
          </p:nvPr>
        </p:nvSpPr>
        <p:spPr>
          <a:xfrm>
            <a:off x="838200" y="1825625"/>
            <a:ext cx="10515600" cy="435133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1095181" y="6414762"/>
            <a:ext cx="258620" cy="248301"/>
          </a:xfrm>
          <a:prstGeom prst="rect">
            <a:avLst/>
          </a:prstGeom>
          <a:ln w="12700">
            <a:miter lim="400000"/>
          </a:ln>
        </p:spPr>
        <p:txBody>
          <a:bodyPr wrap="none" lIns="45718" tIns="45718" rIns="45718" bIns="45718" anchor="ctr">
            <a:spAutoFit/>
          </a:bodyPr>
          <a:lstStyle>
            <a:lvl1pPr algn="r">
              <a:defRPr sz="1200">
                <a:solidFill>
                  <a:srgbClr val="888888"/>
                </a:solidFill>
              </a:defRPr>
            </a:lvl1pPr>
          </a:lstStyle>
          <a:p>
            <a:fld id="{86CB4B4D-7CA3-9044-876B-883B54F8677D}" type="slidenum">
              <a:t>‹#›</a:t>
            </a:fld>
            <a:endParaRPr/>
          </a:p>
        </p:txBody>
      </p:sp>
    </p:spTree>
    <p:extLst>
      <p:ext uri="{BB962C8B-B14F-4D97-AF65-F5344CB8AC3E}">
        <p14:creationId xmlns:p14="http://schemas.microsoft.com/office/powerpoint/2010/main" val="2608072497"/>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7" r:id="rId4"/>
    <p:sldLayoutId id="2147483818" r:id="rId5"/>
    <p:sldLayoutId id="2147483819" r:id="rId6"/>
    <p:sldLayoutId id="2147483820" r:id="rId7"/>
  </p:sldLayoutIdLst>
  <p:transition spd="med"/>
  <p:txStyles>
    <p:titleStyle>
      <a:lvl1pPr marL="0" marR="0" indent="0" algn="l" defTabSz="914400" rtl="0" eaLnBrk="1" latinLnBrk="0" hangingPunct="1">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1pPr>
      <a:lvl2pPr marL="0" marR="0" indent="0" algn="l" defTabSz="914400" rtl="0" eaLnBrk="1" latinLnBrk="0" hangingPunct="1">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2pPr>
      <a:lvl3pPr marL="0" marR="0" indent="0" algn="l" defTabSz="914400" rtl="0" eaLnBrk="1" latinLnBrk="0" hangingPunct="1">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3pPr>
      <a:lvl4pPr marL="0" marR="0" indent="0" algn="l" defTabSz="914400" rtl="0" eaLnBrk="1" latinLnBrk="0" hangingPunct="1">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4pPr>
      <a:lvl5pPr marL="0" marR="0" indent="0" algn="l" defTabSz="914400" rtl="0" eaLnBrk="1" latinLnBrk="0" hangingPunct="1">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5pPr>
      <a:lvl6pPr marL="0" marR="0" indent="0" algn="l" defTabSz="914400" rtl="0" eaLnBrk="1" latinLnBrk="0" hangingPunct="1">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6pPr>
      <a:lvl7pPr marL="0" marR="0" indent="0" algn="l" defTabSz="914400" rtl="0" eaLnBrk="1" latinLnBrk="0" hangingPunct="1">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7pPr>
      <a:lvl8pPr marL="0" marR="0" indent="0" algn="l" defTabSz="914400" rtl="0" eaLnBrk="1" latinLnBrk="0" hangingPunct="1">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8pPr>
      <a:lvl9pPr marL="0" marR="0" indent="0" algn="l" defTabSz="914400" rtl="0" eaLnBrk="1" latinLnBrk="0" hangingPunct="1">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9pPr>
    </p:titleStyle>
    <p:bodyStyle>
      <a:lvl1pPr marL="228600" marR="0" indent="-228600" algn="l" defTabSz="914400" rtl="0" eaLnBrk="1" latinLnBrk="0" hangingPunct="1">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1pPr>
      <a:lvl2pPr marL="723900" marR="0" indent="-266700" algn="l" defTabSz="914400" rtl="0" eaLnBrk="1" latinLnBrk="0" hangingPunct="1">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2pPr>
      <a:lvl3pPr marL="1234438" marR="0" indent="-320038" algn="l" defTabSz="914400" rtl="0" eaLnBrk="1" latinLnBrk="0" hangingPunct="1">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3pPr>
      <a:lvl4pPr marL="1727200" marR="0" indent="-355600" algn="l" defTabSz="914400" rtl="0" eaLnBrk="1" latinLnBrk="0" hangingPunct="1">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4pPr>
      <a:lvl5pPr marL="2184400" marR="0" indent="-355600" algn="l" defTabSz="914400" rtl="0" eaLnBrk="1" latinLnBrk="0" hangingPunct="1">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5pPr>
      <a:lvl6pPr marL="2641600" marR="0" indent="-355600" algn="l" defTabSz="914400" rtl="0" eaLnBrk="1" latinLnBrk="0" hangingPunct="1">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6pPr>
      <a:lvl7pPr marL="3098800" marR="0" indent="-355600" algn="l" defTabSz="914400" rtl="0" eaLnBrk="1" latinLnBrk="0" hangingPunct="1">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7pPr>
      <a:lvl8pPr marL="3556000" marR="0" indent="-355600" algn="l" defTabSz="914400" rtl="0" eaLnBrk="1" latinLnBrk="0" hangingPunct="1">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8pPr>
      <a:lvl9pPr marL="4013200" marR="0" indent="-355600" algn="l" defTabSz="914400" rtl="0" eaLnBrk="1" latinLnBrk="0" hangingPunct="1">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9pPr>
    </p:bodyStyle>
    <p:otherStyle>
      <a:lvl1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1pPr>
      <a:lvl2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2pPr>
      <a:lvl3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3pPr>
      <a:lvl4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4pPr>
      <a:lvl5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5pPr>
      <a:lvl6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6pPr>
      <a:lvl7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7pPr>
      <a:lvl8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8pPr>
      <a:lvl9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8DC66CF-C077-490A-841C-F3E4B80A7BF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9DB5BDD-D370-44C7-B61E-FBE08C3768C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F188AAE-F345-4EBD-AF0E-E940E3EBC1E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2B598C4-EBF8-4D0E-B55A-8C197EE3C21D}" type="datetimeFigureOut">
              <a:rPr lang="en-GB" smtClean="0"/>
              <a:t>14/06/2024</a:t>
            </a:fld>
            <a:endParaRPr lang="en-GB"/>
          </a:p>
        </p:txBody>
      </p:sp>
      <p:sp>
        <p:nvSpPr>
          <p:cNvPr id="5" name="Footer Placeholder 4">
            <a:extLst>
              <a:ext uri="{FF2B5EF4-FFF2-40B4-BE49-F238E27FC236}">
                <a16:creationId xmlns:a16="http://schemas.microsoft.com/office/drawing/2014/main" id="{8CABE515-8F0E-4104-8681-2C309A0D6DD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2F4F7CAD-EB87-4A00-9DD1-0301C8A469F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9683D3-55CA-43CE-936B-58462E61FA09}" type="slidenum">
              <a:rPr lang="en-GB" smtClean="0"/>
              <a:t>‹#›</a:t>
            </a:fld>
            <a:endParaRPr lang="en-GB"/>
          </a:p>
        </p:txBody>
      </p:sp>
    </p:spTree>
    <p:extLst>
      <p:ext uri="{BB962C8B-B14F-4D97-AF65-F5344CB8AC3E}">
        <p14:creationId xmlns:p14="http://schemas.microsoft.com/office/powerpoint/2010/main" val="2140592726"/>
      </p:ext>
    </p:extLst>
  </p:cSld>
  <p:clrMap bg1="lt1" tx1="dk1" bg2="lt2" tx2="dk2" accent1="accent1" accent2="accent2" accent3="accent3" accent4="accent4" accent5="accent5" accent6="accent6" hlink="hlink" folHlink="folHlink"/>
  <p:sldLayoutIdLst>
    <p:sldLayoutId id="2147483822" r:id="rId1"/>
    <p:sldLayoutId id="2147483823" r:id="rId2"/>
    <p:sldLayoutId id="2147483824" r:id="rId3"/>
    <p:sldLayoutId id="2147483825" r:id="rId4"/>
    <p:sldLayoutId id="2147483826" r:id="rId5"/>
    <p:sldLayoutId id="2147483827" r:id="rId6"/>
    <p:sldLayoutId id="2147483828" r:id="rId7"/>
    <p:sldLayoutId id="2147483829" r:id="rId8"/>
    <p:sldLayoutId id="2147483830" r:id="rId9"/>
    <p:sldLayoutId id="2147483831" r:id="rId10"/>
    <p:sldLayoutId id="2147483832" r:id="rId11"/>
    <p:sldLayoutId id="214748383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9299068"/>
      </p:ext>
    </p:extLst>
  </p:cSld>
  <p:clrMap bg1="lt1" tx1="dk1" bg2="lt2" tx2="dk2" accent1="accent1" accent2="accent2" accent3="accent3" accent4="accent4" accent5="accent5" accent6="accent6" hlink="hlink" folHlink="folHlink"/>
  <p:sldLayoutIdLst>
    <p:sldLayoutId id="2147483836" r:id="rId1"/>
    <p:sldLayoutId id="2147483837" r:id="rId2"/>
    <p:sldLayoutId id="2147483838" r:id="rId3"/>
    <p:sldLayoutId id="2147483839" r:id="rId4"/>
    <p:sldLayoutId id="2147483840" r:id="rId5"/>
    <p:sldLayoutId id="2147483841" r:id="rId6"/>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838200" y="365125"/>
            <a:ext cx="10515600" cy="13255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ctr">
            <a:normAutofit/>
          </a:bodyPr>
          <a:lstStyle/>
          <a:p>
            <a:r>
              <a:t>Title Text</a:t>
            </a:r>
          </a:p>
        </p:txBody>
      </p:sp>
      <p:sp>
        <p:nvSpPr>
          <p:cNvPr id="3" name="Body Level One…"/>
          <p:cNvSpPr txBox="1">
            <a:spLocks noGrp="1"/>
          </p:cNvSpPr>
          <p:nvPr>
            <p:ph type="body" idx="1"/>
          </p:nvPr>
        </p:nvSpPr>
        <p:spPr>
          <a:xfrm>
            <a:off x="838200" y="1825625"/>
            <a:ext cx="10515600" cy="435133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1095178" y="6414761"/>
            <a:ext cx="258623" cy="248303"/>
          </a:xfrm>
          <a:prstGeom prst="rect">
            <a:avLst/>
          </a:prstGeom>
          <a:ln w="12700">
            <a:miter lim="400000"/>
          </a:ln>
        </p:spPr>
        <p:txBody>
          <a:bodyPr wrap="none" lIns="45718" tIns="45718" rIns="45718" bIns="45718" anchor="ctr">
            <a:spAutoFit/>
          </a:bodyPr>
          <a:lstStyle>
            <a:lvl1pPr algn="r">
              <a:defRPr sz="1200">
                <a:solidFill>
                  <a:srgbClr val="888888"/>
                </a:solidFill>
              </a:defRPr>
            </a:lvl1pPr>
          </a:lstStyle>
          <a:p>
            <a:fld id="{86CB4B4D-7CA3-9044-876B-883B54F8677D}" type="slidenum">
              <a:t>‹#›</a:t>
            </a:fld>
            <a:endParaRPr/>
          </a:p>
        </p:txBody>
      </p:sp>
    </p:spTree>
    <p:extLst>
      <p:ext uri="{BB962C8B-B14F-4D97-AF65-F5344CB8AC3E}">
        <p14:creationId xmlns:p14="http://schemas.microsoft.com/office/powerpoint/2010/main" val="3200906016"/>
      </p:ext>
    </p:extLst>
  </p:cSld>
  <p:clrMap bg1="lt1" tx1="dk1" bg2="lt2" tx2="dk2" accent1="accent1" accent2="accent2" accent3="accent3" accent4="accent4" accent5="accent5" accent6="accent6" hlink="hlink" folHlink="folHlink"/>
  <p:sldLayoutIdLst>
    <p:sldLayoutId id="2147483843" r:id="rId1"/>
    <p:sldLayoutId id="2147483845" r:id="rId2"/>
    <p:sldLayoutId id="2147483846" r:id="rId3"/>
    <p:sldLayoutId id="2147483847" r:id="rId4"/>
    <p:sldLayoutId id="2147483848" r:id="rId5"/>
    <p:sldLayoutId id="2147483850" r:id="rId6"/>
    <p:sldLayoutId id="2147483851" r:id="rId7"/>
    <p:sldLayoutId id="2147483852" r:id="rId8"/>
    <p:sldLayoutId id="2147483853" r:id="rId9"/>
  </p:sldLayoutIdLst>
  <p:transition spd="med"/>
  <p:txStyles>
    <p:titleStyle>
      <a:lvl1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2pPr>
      <a:lvl3pPr marL="1234438" marR="0" indent="-320038"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1pPr>
      <a:lvl2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2pPr>
      <a:lvl3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3pPr>
      <a:lvl4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4pPr>
      <a:lvl5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5pPr>
      <a:lvl6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6pPr>
      <a:lvl7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7pPr>
      <a:lvl8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8pPr>
      <a:lvl9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838200" y="365125"/>
            <a:ext cx="10515600" cy="13255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normAutofit/>
          </a:bodyPr>
          <a:lstStyle/>
          <a:p>
            <a:r>
              <a:t>Title Text</a:t>
            </a:r>
          </a:p>
        </p:txBody>
      </p:sp>
      <p:sp>
        <p:nvSpPr>
          <p:cNvPr id="3" name="Body Level One…"/>
          <p:cNvSpPr txBox="1">
            <a:spLocks noGrp="1"/>
          </p:cNvSpPr>
          <p:nvPr>
            <p:ph type="body" idx="1"/>
          </p:nvPr>
        </p:nvSpPr>
        <p:spPr>
          <a:xfrm>
            <a:off x="838200" y="1825625"/>
            <a:ext cx="10515600" cy="435133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1095178" y="6414761"/>
            <a:ext cx="258623" cy="248303"/>
          </a:xfrm>
          <a:prstGeom prst="rect">
            <a:avLst/>
          </a:prstGeom>
          <a:ln w="12700">
            <a:miter lim="400000"/>
          </a:ln>
        </p:spPr>
        <p:txBody>
          <a:bodyPr wrap="none" lIns="45718" tIns="45718" rIns="45718" bIns="45718" anchor="ctr">
            <a:spAutoFit/>
          </a:bodyPr>
          <a:lstStyle>
            <a:lvl1pPr algn="r">
              <a:defRPr sz="1200">
                <a:solidFill>
                  <a:srgbClr val="888888"/>
                </a:solidFill>
              </a:defRPr>
            </a:lvl1pPr>
          </a:lstStyle>
          <a:p>
            <a:fld id="{86CB4B4D-7CA3-9044-876B-883B54F8677D}" type="slidenum">
              <a:t>‹#›</a:t>
            </a:fld>
            <a:endParaRPr/>
          </a:p>
        </p:txBody>
      </p:sp>
    </p:spTree>
    <p:extLst>
      <p:ext uri="{BB962C8B-B14F-4D97-AF65-F5344CB8AC3E}">
        <p14:creationId xmlns:p14="http://schemas.microsoft.com/office/powerpoint/2010/main" val="3157867495"/>
      </p:ext>
    </p:extLst>
  </p:cSld>
  <p:clrMap bg1="lt1" tx1="dk1" bg2="lt2" tx2="dk2" accent1="accent1" accent2="accent2" accent3="accent3" accent4="accent4" accent5="accent5" accent6="accent6" hlink="hlink" folHlink="folHlink"/>
  <p:sldLayoutIdLst>
    <p:sldLayoutId id="2147483855" r:id="rId1"/>
    <p:sldLayoutId id="2147483856" r:id="rId2"/>
    <p:sldLayoutId id="2147483857" r:id="rId3"/>
    <p:sldLayoutId id="2147483858" r:id="rId4"/>
    <p:sldLayoutId id="2147483859" r:id="rId5"/>
    <p:sldLayoutId id="2147483860" r:id="rId6"/>
    <p:sldLayoutId id="2147483861" r:id="rId7"/>
    <p:sldLayoutId id="2147483862" r:id="rId8"/>
    <p:sldLayoutId id="2147483863" r:id="rId9"/>
    <p:sldLayoutId id="2147483864" r:id="rId10"/>
    <p:sldLayoutId id="2147483865" r:id="rId11"/>
  </p:sldLayoutIdLst>
  <p:transition spd="med"/>
  <p:txStyles>
    <p:titleStyle>
      <a:lvl1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2pPr>
      <a:lvl3pPr marL="1234438" marR="0" indent="-320038"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1pPr>
      <a:lvl2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2pPr>
      <a:lvl3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3pPr>
      <a:lvl4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4pPr>
      <a:lvl5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5pPr>
      <a:lvl6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6pPr>
      <a:lvl7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7pPr>
      <a:lvl8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8pPr>
      <a:lvl9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A952FCB-C80C-C8E3-E944-C15C95E32BC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9E55A3A3-CF2B-CBFE-9A4B-8D55E787C4D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CAC55335-3416-CFB4-3F8C-C73E884B7A5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C001CF7-D3B2-4AD4-80AB-90506A62466C}" type="datetimeFigureOut">
              <a:rPr lang="en-GB" smtClean="0"/>
              <a:t>14/06/2024</a:t>
            </a:fld>
            <a:endParaRPr lang="en-GB"/>
          </a:p>
        </p:txBody>
      </p:sp>
      <p:sp>
        <p:nvSpPr>
          <p:cNvPr id="5" name="Footer Placeholder 4">
            <a:extLst>
              <a:ext uri="{FF2B5EF4-FFF2-40B4-BE49-F238E27FC236}">
                <a16:creationId xmlns:a16="http://schemas.microsoft.com/office/drawing/2014/main" id="{D7622C7D-86BA-823F-CF42-148746C482A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F6E758D4-3380-B8AE-17DC-2621427F934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AAFCFFE-3CD7-4A25-A44E-F49324917895}" type="slidenum">
              <a:rPr lang="en-GB" smtClean="0"/>
              <a:t>‹#›</a:t>
            </a:fld>
            <a:endParaRPr lang="en-GB"/>
          </a:p>
        </p:txBody>
      </p:sp>
    </p:spTree>
    <p:extLst>
      <p:ext uri="{BB962C8B-B14F-4D97-AF65-F5344CB8AC3E}">
        <p14:creationId xmlns:p14="http://schemas.microsoft.com/office/powerpoint/2010/main" val="1430532017"/>
      </p:ext>
    </p:extLst>
  </p:cSld>
  <p:clrMap bg1="lt1" tx1="dk1" bg2="lt2" tx2="dk2" accent1="accent1" accent2="accent2" accent3="accent3" accent4="accent4" accent5="accent5" accent6="accent6" hlink="hlink" folHlink="folHlink"/>
  <p:sldLayoutIdLst>
    <p:sldLayoutId id="2147483867" r:id="rId1"/>
    <p:sldLayoutId id="2147483868" r:id="rId2"/>
    <p:sldLayoutId id="2147483869" r:id="rId3"/>
    <p:sldLayoutId id="2147483870" r:id="rId4"/>
    <p:sldLayoutId id="2147483871" r:id="rId5"/>
    <p:sldLayoutId id="2147483872" r:id="rId6"/>
    <p:sldLayoutId id="2147483873" r:id="rId7"/>
    <p:sldLayoutId id="2147483874" r:id="rId8"/>
    <p:sldLayoutId id="2147483875" r:id="rId9"/>
    <p:sldLayoutId id="2147483876" r:id="rId10"/>
    <p:sldLayoutId id="2147483877" r:id="rId11"/>
    <p:sldLayoutId id="214748387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485CD63-141B-F0F9-5A22-ECB5C4BE4E83}"/>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AFCF2FB4-743D-E3E9-F612-A6B4412124D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BF52EF9D-D1FE-8229-85DD-CD590AE6C5F8}"/>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69BCCC95-9676-4D19-BDBF-4A2649EB5118}" type="datetimeFigureOut">
              <a:rPr lang="en-GB" smtClean="0"/>
              <a:t>14/06/2024</a:t>
            </a:fld>
            <a:endParaRPr lang="en-GB"/>
          </a:p>
        </p:txBody>
      </p:sp>
      <p:sp>
        <p:nvSpPr>
          <p:cNvPr id="5" name="Footer Placeholder 4">
            <a:extLst>
              <a:ext uri="{FF2B5EF4-FFF2-40B4-BE49-F238E27FC236}">
                <a16:creationId xmlns:a16="http://schemas.microsoft.com/office/drawing/2014/main" id="{13DE2D39-8DAB-773E-FBBB-EBDCAFAC5EA2}"/>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F96EF4F6-7C9C-1B81-45BF-49AAAA7C076F}"/>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F1A0BFA0-EBB9-48A7-898C-61A74DF9F89A}" type="slidenum">
              <a:rPr lang="en-GB" smtClean="0"/>
              <a:t>‹#›</a:t>
            </a:fld>
            <a:endParaRPr lang="en-GB"/>
          </a:p>
        </p:txBody>
      </p:sp>
    </p:spTree>
    <p:extLst>
      <p:ext uri="{BB962C8B-B14F-4D97-AF65-F5344CB8AC3E}">
        <p14:creationId xmlns:p14="http://schemas.microsoft.com/office/powerpoint/2010/main" val="1686326568"/>
      </p:ext>
    </p:extLst>
  </p:cSld>
  <p:clrMap bg1="lt1" tx1="dk1" bg2="lt2" tx2="dk2" accent1="accent1" accent2="accent2" accent3="accent3" accent4="accent4" accent5="accent5" accent6="accent6" hlink="hlink" folHlink="folHlink"/>
  <p:sldLayoutIdLst>
    <p:sldLayoutId id="2147483880" r:id="rId1"/>
    <p:sldLayoutId id="2147483881" r:id="rId2"/>
    <p:sldLayoutId id="2147483882" r:id="rId3"/>
    <p:sldLayoutId id="2147483883" r:id="rId4"/>
    <p:sldLayoutId id="2147483884" r:id="rId5"/>
    <p:sldLayoutId id="2147483885" r:id="rId6"/>
    <p:sldLayoutId id="2147483886" r:id="rId7"/>
    <p:sldLayoutId id="2147483887" r:id="rId8"/>
    <p:sldLayoutId id="2147483888" r:id="rId9"/>
    <p:sldLayoutId id="2147483889" r:id="rId10"/>
    <p:sldLayoutId id="2147483890"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C0FFD4E-2E21-930A-3DF5-568566A515D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B3684E8-7255-E30B-DE87-C8BC5441752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06D7D6E-F0E6-6E3B-7C34-34BC03C6B6B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6FFEDEA-D66A-4D08-AD40-307E9D8DD3D1}" type="datetimeFigureOut">
              <a:rPr lang="en-GB" smtClean="0"/>
              <a:t>14/06/2024</a:t>
            </a:fld>
            <a:endParaRPr lang="en-GB"/>
          </a:p>
        </p:txBody>
      </p:sp>
      <p:sp>
        <p:nvSpPr>
          <p:cNvPr id="5" name="Footer Placeholder 4">
            <a:extLst>
              <a:ext uri="{FF2B5EF4-FFF2-40B4-BE49-F238E27FC236}">
                <a16:creationId xmlns:a16="http://schemas.microsoft.com/office/drawing/2014/main" id="{CA2BDE4A-16FA-86E6-005A-30E5E11A639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80F6BC8C-7448-5A90-0E39-7FB654C2A2F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F11E06F-F9B3-429B-8441-98D4B19FA351}" type="slidenum">
              <a:rPr lang="en-GB" smtClean="0"/>
              <a:t>‹#›</a:t>
            </a:fld>
            <a:endParaRPr lang="en-GB"/>
          </a:p>
        </p:txBody>
      </p:sp>
    </p:spTree>
    <p:extLst>
      <p:ext uri="{BB962C8B-B14F-4D97-AF65-F5344CB8AC3E}">
        <p14:creationId xmlns:p14="http://schemas.microsoft.com/office/powerpoint/2010/main" val="1737816738"/>
      </p:ext>
    </p:extLst>
  </p:cSld>
  <p:clrMap bg1="lt1" tx1="dk1" bg2="lt2" tx2="dk2" accent1="accent1" accent2="accent2" accent3="accent3" accent4="accent4" accent5="accent5" accent6="accent6" hlink="hlink" folHlink="folHlink"/>
  <p:sldLayoutIdLst>
    <p:sldLayoutId id="2147483892" r:id="rId1"/>
    <p:sldLayoutId id="2147483893" r:id="rId2"/>
    <p:sldLayoutId id="2147483894" r:id="rId3"/>
    <p:sldLayoutId id="2147483895" r:id="rId4"/>
    <p:sldLayoutId id="2147483896" r:id="rId5"/>
    <p:sldLayoutId id="2147483897" r:id="rId6"/>
    <p:sldLayoutId id="2147483898" r:id="rId7"/>
    <p:sldLayoutId id="2147483899" r:id="rId8"/>
    <p:sldLayoutId id="2147483900" r:id="rId9"/>
    <p:sldLayoutId id="2147483901" r:id="rId10"/>
    <p:sldLayoutId id="214748390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30.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svg"/><Relationship Id="rId3" Type="http://schemas.openxmlformats.org/officeDocument/2006/relationships/image" Target="../media/image19.png"/><Relationship Id="rId7" Type="http://schemas.openxmlformats.org/officeDocument/2006/relationships/image" Target="../media/image23.svg"/><Relationship Id="rId12"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69.xml"/><Relationship Id="rId6" Type="http://schemas.openxmlformats.org/officeDocument/2006/relationships/image" Target="../media/image22.png"/><Relationship Id="rId11" Type="http://schemas.openxmlformats.org/officeDocument/2006/relationships/image" Target="../media/image27.svg"/><Relationship Id="rId5" Type="http://schemas.openxmlformats.org/officeDocument/2006/relationships/image" Target="../media/image21.sv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svg"/></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69.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69.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69.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52.xml"/><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47.xml"/><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47.xml"/><Relationship Id="rId5" Type="http://schemas.openxmlformats.org/officeDocument/2006/relationships/image" Target="../media/image33.png"/><Relationship Id="rId4" Type="http://schemas.openxmlformats.org/officeDocument/2006/relationships/hyperlink" Target="https://events.teams.microsoft.com/event/27bb1e40-4711-416a-bcbf-5842ae52f6fd@fad277c9-c60a-4da1-b5f3-b3b8b34a82f9"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47.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3.xml"/><Relationship Id="rId1" Type="http://schemas.openxmlformats.org/officeDocument/2006/relationships/slideLayout" Target="../slideLayouts/slideLayout54.xm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4.xml"/><Relationship Id="rId1" Type="http://schemas.openxmlformats.org/officeDocument/2006/relationships/slideLayout" Target="../slideLayouts/slideLayout52.xml"/><Relationship Id="rId4" Type="http://schemas.openxmlformats.org/officeDocument/2006/relationships/hyperlink" Target="https://csapps.norfolk.gov.uk/csshared/ecourier2/misheet.asp?misheetid=70375"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6.xml"/><Relationship Id="rId1" Type="http://schemas.openxmlformats.org/officeDocument/2006/relationships/slideLayout" Target="../slideLayouts/slideLayout86.xml"/><Relationship Id="rId4" Type="http://schemas.openxmlformats.org/officeDocument/2006/relationships/image" Target="../media/image40.png"/></Relationships>
</file>

<file path=ppt/slides/_rels/slide2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png"/><Relationship Id="rId1" Type="http://schemas.openxmlformats.org/officeDocument/2006/relationships/slideLayout" Target="../slideLayouts/slideLayout80.xml"/><Relationship Id="rId4" Type="http://schemas.openxmlformats.org/officeDocument/2006/relationships/image" Target="../media/image42.jpeg"/></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0.png"/><Relationship Id="rId1" Type="http://schemas.openxmlformats.org/officeDocument/2006/relationships/slideLayout" Target="../slideLayouts/slideLayout86.xml"/><Relationship Id="rId4" Type="http://schemas.microsoft.com/office/2007/relationships/hdphoto" Target="../media/hdphoto1.wdp"/></Relationships>
</file>

<file path=ppt/slides/_rels/slide29.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image" Target="../media/image44.png"/><Relationship Id="rId1" Type="http://schemas.openxmlformats.org/officeDocument/2006/relationships/slideLayout" Target="../slideLayouts/slideLayout86.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3.xml.rels><?xml version="1.0" encoding="UTF-8" standalone="yes"?>
<Relationships xmlns="http://schemas.openxmlformats.org/package/2006/relationships"><Relationship Id="rId3" Type="http://schemas.openxmlformats.org/officeDocument/2006/relationships/hyperlink" Target="https://content.govdelivery.com/attachments/UKDFE/2024/03/01/file_attachments/2800199/Minister%20Hinds%20letter%20to%20headteachers%20on%20attendance.pdf.pdf" TargetMode="External"/><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7.jpg"/><Relationship Id="rId4" Type="http://schemas.openxmlformats.org/officeDocument/2006/relationships/hyperlink" Target="https://www.schools.norfolk.gov.uk/article/29612/Attendance-news-events-and-contact-information"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50.png"/><Relationship Id="rId1" Type="http://schemas.openxmlformats.org/officeDocument/2006/relationships/slideLayout" Target="../slideLayouts/slideLayout86.xml"/></Relationships>
</file>

<file path=ppt/slides/_rels/slide3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7.xml"/><Relationship Id="rId1" Type="http://schemas.openxmlformats.org/officeDocument/2006/relationships/slideLayout" Target="../slideLayouts/slideLayout31.xml"/><Relationship Id="rId6" Type="http://schemas.openxmlformats.org/officeDocument/2006/relationships/image" Target="../media/image10.emf"/><Relationship Id="rId5" Type="http://schemas.openxmlformats.org/officeDocument/2006/relationships/image" Target="../media/image8.emf"/><Relationship Id="rId4" Type="http://schemas.openxmlformats.org/officeDocument/2006/relationships/image" Target="../media/image9.png"/></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52.png"/><Relationship Id="rId5" Type="http://schemas.openxmlformats.org/officeDocument/2006/relationships/image" Target="../media/image38.png"/><Relationship Id="rId4" Type="http://schemas.openxmlformats.org/officeDocument/2006/relationships/image" Target="../media/image37.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hyperlink" Target="https://docs.google.com/document/d/15k_6FSqPiZOhCJWKmw2Uq_h5yaK_wf7WSTMZ839mUlE/edit?usp=sharing" TargetMode="External"/><Relationship Id="rId2" Type="http://schemas.openxmlformats.org/officeDocument/2006/relationships/notesSlide" Target="../notesSlides/notesSlide30.xml"/><Relationship Id="rId1" Type="http://schemas.openxmlformats.org/officeDocument/2006/relationships/slideLayout" Target="../slideLayouts/slideLayout6.xml"/><Relationship Id="rId4" Type="http://schemas.openxmlformats.org/officeDocument/2006/relationships/hyperlink" Target="https://docs.google.com/spreadsheets/d/1JBT9UG6CMkYRXuHj-ELa95Aymi9blKvBWxmaZCsYQ5o/edit?usp=sharing" TargetMode="Externa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33.xml"/><Relationship Id="rId1" Type="http://schemas.openxmlformats.org/officeDocument/2006/relationships/slideLayout" Target="../slideLayouts/slideLayout12.xml"/><Relationship Id="rId6" Type="http://schemas.openxmlformats.org/officeDocument/2006/relationships/image" Target="../media/image5.jpeg"/><Relationship Id="rId5" Type="http://schemas.openxmlformats.org/officeDocument/2006/relationships/image" Target="../media/image3.jpeg"/><Relationship Id="rId4" Type="http://schemas.openxmlformats.org/officeDocument/2006/relationships/image" Target="../media/image4.png"/></Relationships>
</file>

<file path=ppt/slides/_rels/slide38.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34.xml"/><Relationship Id="rId1" Type="http://schemas.openxmlformats.org/officeDocument/2006/relationships/slideLayout" Target="../slideLayouts/slideLayout12.xml"/><Relationship Id="rId6" Type="http://schemas.openxmlformats.org/officeDocument/2006/relationships/image" Target="../media/image5.jpeg"/><Relationship Id="rId5" Type="http://schemas.openxmlformats.org/officeDocument/2006/relationships/image" Target="../media/image3.jpeg"/><Relationship Id="rId4" Type="http://schemas.openxmlformats.org/officeDocument/2006/relationships/image" Target="../media/image4.png"/></Relationships>
</file>

<file path=ppt/slides/_rels/slide39.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35.xml"/><Relationship Id="rId1" Type="http://schemas.openxmlformats.org/officeDocument/2006/relationships/slideLayout" Target="../slideLayouts/slideLayout12.xml"/><Relationship Id="rId6" Type="http://schemas.openxmlformats.org/officeDocument/2006/relationships/image" Target="../media/image5.jpeg"/><Relationship Id="rId5" Type="http://schemas.openxmlformats.org/officeDocument/2006/relationships/image" Target="../media/image3.jpe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8.emf"/><Relationship Id="rId7" Type="http://schemas.openxmlformats.org/officeDocument/2006/relationships/image" Target="../media/image12.jp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11.emf"/><Relationship Id="rId5" Type="http://schemas.openxmlformats.org/officeDocument/2006/relationships/image" Target="../media/image10.emf"/><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4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xml"/><Relationship Id="rId5" Type="http://schemas.openxmlformats.org/officeDocument/2006/relationships/image" Target="../media/image52.png"/><Relationship Id="rId4" Type="http://schemas.openxmlformats.org/officeDocument/2006/relationships/image" Target="../media/image38.pn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2.xml"/><Relationship Id="rId1" Type="http://schemas.openxmlformats.org/officeDocument/2006/relationships/video" Target="https://www.youtube.com/embed/zonE7wTKIiE?list=PLXjcCX3hH9LXqKNI35VTWirdJnzjO3s2b" TargetMode="External"/><Relationship Id="rId4" Type="http://schemas.openxmlformats.org/officeDocument/2006/relationships/image" Target="../media/image54.jpeg"/></Relationships>
</file>

<file path=ppt/slides/_rels/slide4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8" Type="http://schemas.openxmlformats.org/officeDocument/2006/relationships/hyperlink" Target="mailto:csattendance@norfolk.gov.uk" TargetMode="External"/><Relationship Id="rId3" Type="http://schemas.openxmlformats.org/officeDocument/2006/relationships/image" Target="../media/image8.emf"/><Relationship Id="rId7" Type="http://schemas.openxmlformats.org/officeDocument/2006/relationships/hyperlink" Target="https://www.schools.norfolk.gov.uk/pupil-safety-and-behaviour/school-attendance" TargetMode="External"/><Relationship Id="rId2" Type="http://schemas.openxmlformats.org/officeDocument/2006/relationships/notesSlide" Target="../notesSlides/notesSlide38.xml"/><Relationship Id="rId1" Type="http://schemas.openxmlformats.org/officeDocument/2006/relationships/slideLayout" Target="../slideLayouts/slideLayout12.xml"/><Relationship Id="rId6" Type="http://schemas.openxmlformats.org/officeDocument/2006/relationships/image" Target="../media/image11.emf"/><Relationship Id="rId5" Type="http://schemas.openxmlformats.org/officeDocument/2006/relationships/image" Target="../media/image10.emf"/><Relationship Id="rId10" Type="http://schemas.openxmlformats.org/officeDocument/2006/relationships/hyperlink" Target="https://www.picpedia.org/chalkboard/q/questions.html" TargetMode="External"/><Relationship Id="rId4" Type="http://schemas.openxmlformats.org/officeDocument/2006/relationships/image" Target="../media/image9.png"/><Relationship Id="rId9" Type="http://schemas.openxmlformats.org/officeDocument/2006/relationships/image" Target="../media/image56.jpeg"/></Relationships>
</file>

<file path=ppt/slides/_rels/slide5.xml.rels><?xml version="1.0" encoding="UTF-8" standalone="yes"?>
<Relationships xmlns="http://schemas.openxmlformats.org/package/2006/relationships"><Relationship Id="rId8" Type="http://schemas.openxmlformats.org/officeDocument/2006/relationships/hyperlink" Target="https://www.gov.uk/government/publications/monitor-your-school-attendance-user-guide" TargetMode="External"/><Relationship Id="rId3" Type="http://schemas.openxmlformats.org/officeDocument/2006/relationships/image" Target="../media/image13.emf"/><Relationship Id="rId7" Type="http://schemas.openxmlformats.org/officeDocument/2006/relationships/hyperlink" Target="https://www.gov.uk/government/publications/working-together-to-improve-school-attendance" TargetMode="External"/><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5.jpeg"/><Relationship Id="rId5" Type="http://schemas.openxmlformats.org/officeDocument/2006/relationships/image" Target="../media/image3.jpeg"/><Relationship Id="rId4" Type="http://schemas.openxmlformats.org/officeDocument/2006/relationships/image" Target="../media/image4.png"/><Relationship Id="rId9" Type="http://schemas.openxmlformats.org/officeDocument/2006/relationships/hyperlink" Target="https://www.youtube.com/@DfESectorComms"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hyperlink" Target="mailto:csattendance@norfolk.gov.uk" TargetMode="External"/><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5.jpg"/></Relationships>
</file>

<file path=ppt/slides/_rels/slide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37.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A picture containing items, office&#10;&#10;Description automatically generated">
            <a:extLst>
              <a:ext uri="{FF2B5EF4-FFF2-40B4-BE49-F238E27FC236}">
                <a16:creationId xmlns:a16="http://schemas.microsoft.com/office/drawing/2014/main" id="{42010DBD-4C8D-4BF3-A5DA-8158154158AC}"/>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6611" r="6611"/>
          <a:stretch/>
        </p:blipFill>
        <p:spPr>
          <a:xfrm>
            <a:off x="3242695" y="10"/>
            <a:ext cx="8949307" cy="6857990"/>
          </a:xfrm>
          <a:custGeom>
            <a:avLst/>
            <a:gdLst/>
            <a:ahLst/>
            <a:cxnLst/>
            <a:rect l="l" t="t" r="r" b="b"/>
            <a:pathLst>
              <a:path w="8949307" h="6858000">
                <a:moveTo>
                  <a:pt x="0" y="0"/>
                </a:moveTo>
                <a:lnTo>
                  <a:pt x="8949307" y="0"/>
                </a:lnTo>
                <a:lnTo>
                  <a:pt x="8949307" y="6858000"/>
                </a:lnTo>
                <a:lnTo>
                  <a:pt x="0" y="6858000"/>
                </a:lnTo>
                <a:lnTo>
                  <a:pt x="62983" y="6788730"/>
                </a:lnTo>
                <a:cubicBezTo>
                  <a:pt x="773509" y="5928900"/>
                  <a:pt x="1212979" y="4741056"/>
                  <a:pt x="1212979" y="3429000"/>
                </a:cubicBezTo>
                <a:cubicBezTo>
                  <a:pt x="1212979" y="2116944"/>
                  <a:pt x="773509" y="929100"/>
                  <a:pt x="62983" y="69271"/>
                </a:cubicBezTo>
                <a:close/>
              </a:path>
            </a:pathLst>
          </a:custGeom>
          <a:solidFill>
            <a:schemeClr val="bg1"/>
          </a:solidFill>
        </p:spPr>
      </p:pic>
      <p:sp>
        <p:nvSpPr>
          <p:cNvPr id="16" name="TextBox 15">
            <a:extLst>
              <a:ext uri="{FF2B5EF4-FFF2-40B4-BE49-F238E27FC236}">
                <a16:creationId xmlns:a16="http://schemas.microsoft.com/office/drawing/2014/main" id="{0269D058-47D1-46E3-ABA4-923651BFC397}"/>
              </a:ext>
            </a:extLst>
          </p:cNvPr>
          <p:cNvSpPr txBox="1"/>
          <p:nvPr/>
        </p:nvSpPr>
        <p:spPr>
          <a:xfrm>
            <a:off x="389003" y="1464183"/>
            <a:ext cx="3438144" cy="1125728"/>
          </a:xfrm>
          <a:prstGeom prst="rect">
            <a:avLst/>
          </a:prstGeom>
        </p:spPr>
        <p:txBody>
          <a:bodyPr vert="horz" lIns="91440" tIns="45720" rIns="91440" bIns="45720" rtlCol="0" anchor="b">
            <a:normAutofit fontScale="92500"/>
          </a:bodyPr>
          <a:lstStyle/>
          <a:p>
            <a:pPr marL="0" marR="0" lvl="0" indent="0" eaLnBrk="1" fontAlgn="auto" hangingPunct="1">
              <a:lnSpc>
                <a:spcPct val="90000"/>
              </a:lnSpc>
              <a:spcAft>
                <a:spcPts val="600"/>
              </a:spcAft>
              <a:buClrTx/>
              <a:buSzTx/>
              <a:tabLst/>
              <a:defRPr/>
            </a:pPr>
            <a:r>
              <a:rPr kumimoji="0" lang="en-US" sz="3600" b="1" i="0" u="none" strike="noStrike" cap="none" spc="0" normalizeH="0" baseline="0" noProof="0" dirty="0">
                <a:ln>
                  <a:noFill/>
                </a:ln>
                <a:effectLst/>
                <a:uLnTx/>
                <a:uFillTx/>
                <a:latin typeface="+mn-lt"/>
                <a:ea typeface="+mj-ea"/>
                <a:cs typeface="+mj-cs"/>
              </a:rPr>
              <a:t>Attendance Network Meeting</a:t>
            </a:r>
          </a:p>
          <a:p>
            <a:pPr marL="0" marR="0" lvl="0" indent="0" eaLnBrk="1" fontAlgn="auto" hangingPunct="1">
              <a:lnSpc>
                <a:spcPct val="90000"/>
              </a:lnSpc>
              <a:spcAft>
                <a:spcPts val="600"/>
              </a:spcAft>
              <a:buClrTx/>
              <a:buSzTx/>
              <a:tabLst/>
              <a:defRPr/>
            </a:pPr>
            <a:endParaRPr kumimoji="0" lang="en-US" sz="2800" b="0" i="0" u="none" strike="noStrike" cap="none" spc="0" normalizeH="0" baseline="0" noProof="0" dirty="0">
              <a:ln>
                <a:noFill/>
              </a:ln>
              <a:effectLst/>
              <a:uLnTx/>
              <a:uFillTx/>
              <a:latin typeface="+mj-lt"/>
              <a:ea typeface="+mj-ea"/>
              <a:cs typeface="+mj-cs"/>
            </a:endParaRPr>
          </a:p>
        </p:txBody>
      </p:sp>
      <p:sp>
        <p:nvSpPr>
          <p:cNvPr id="17" name="TextBox 16">
            <a:extLst>
              <a:ext uri="{FF2B5EF4-FFF2-40B4-BE49-F238E27FC236}">
                <a16:creationId xmlns:a16="http://schemas.microsoft.com/office/drawing/2014/main" id="{0E943FDF-3847-4072-8E11-B2C53B9F42C7}"/>
              </a:ext>
            </a:extLst>
          </p:cNvPr>
          <p:cNvSpPr txBox="1"/>
          <p:nvPr/>
        </p:nvSpPr>
        <p:spPr>
          <a:xfrm>
            <a:off x="503811" y="2976531"/>
            <a:ext cx="3438906" cy="3207258"/>
          </a:xfrm>
          <a:prstGeom prst="rect">
            <a:avLst/>
          </a:prstGeom>
        </p:spPr>
        <p:txBody>
          <a:bodyPr vert="horz" lIns="91440" tIns="45720" rIns="91440" bIns="45720" rtlCol="0" anchor="t">
            <a:normAutofit/>
          </a:bodyPr>
          <a:lstStyle/>
          <a:p>
            <a:pPr marR="0" lvl="0" eaLnBrk="1" fontAlgn="auto" hangingPunct="1">
              <a:lnSpc>
                <a:spcPct val="90000"/>
              </a:lnSpc>
              <a:spcBef>
                <a:spcPts val="0"/>
              </a:spcBef>
              <a:spcAft>
                <a:spcPts val="600"/>
              </a:spcAft>
              <a:buClrTx/>
              <a:buSzTx/>
              <a:tabLst/>
              <a:defRPr/>
            </a:pPr>
            <a:r>
              <a:rPr lang="en-US" sz="4000" dirty="0">
                <a:latin typeface="+mn-lt"/>
              </a:rPr>
              <a:t>Welcome, the session will start shortly. </a:t>
            </a:r>
            <a:endParaRPr kumimoji="0" lang="en-US" sz="4000" b="0" i="0" u="none" strike="noStrike" cap="none" spc="0" normalizeH="0" baseline="0" noProof="0" dirty="0">
              <a:ln>
                <a:noFill/>
              </a:ln>
              <a:effectLst/>
              <a:uLnTx/>
              <a:uFillTx/>
              <a:latin typeface="+mn-lt"/>
            </a:endParaRPr>
          </a:p>
        </p:txBody>
      </p:sp>
      <p:pic>
        <p:nvPicPr>
          <p:cNvPr id="15" name="Stacked New NCC Logo 376.jpg" descr="Stacked New NCC Logo 376.jpg">
            <a:extLst>
              <a:ext uri="{FF2B5EF4-FFF2-40B4-BE49-F238E27FC236}">
                <a16:creationId xmlns:a16="http://schemas.microsoft.com/office/drawing/2014/main" id="{1B246B2C-D05D-4BE6-9E95-FE4BC8AF6824}"/>
              </a:ext>
            </a:extLst>
          </p:cNvPr>
          <p:cNvPicPr>
            <a:picLocks noChangeAspect="1"/>
          </p:cNvPicPr>
          <p:nvPr/>
        </p:nvPicPr>
        <p:blipFill>
          <a:blip r:embed="rId4"/>
          <a:stretch>
            <a:fillRect/>
          </a:stretch>
        </p:blipFill>
        <p:spPr>
          <a:xfrm>
            <a:off x="389003" y="6257865"/>
            <a:ext cx="863943" cy="258291"/>
          </a:xfrm>
          <a:prstGeom prst="rect">
            <a:avLst/>
          </a:prstGeom>
          <a:ln w="12700">
            <a:miter lim="400000"/>
          </a:ln>
        </p:spPr>
      </p:pic>
      <p:pic>
        <p:nvPicPr>
          <p:cNvPr id="21" name="Flourish Logo2.png" descr="Flourish Logo2.png">
            <a:extLst>
              <a:ext uri="{FF2B5EF4-FFF2-40B4-BE49-F238E27FC236}">
                <a16:creationId xmlns:a16="http://schemas.microsoft.com/office/drawing/2014/main" id="{6E74E6F8-53AB-483E-B5FC-EB0996141B93}"/>
              </a:ext>
            </a:extLst>
          </p:cNvPr>
          <p:cNvPicPr>
            <a:picLocks noChangeAspect="1"/>
          </p:cNvPicPr>
          <p:nvPr/>
        </p:nvPicPr>
        <p:blipFill>
          <a:blip r:embed="rId5"/>
          <a:stretch>
            <a:fillRect/>
          </a:stretch>
        </p:blipFill>
        <p:spPr>
          <a:xfrm>
            <a:off x="1488869" y="6257866"/>
            <a:ext cx="384384" cy="258290"/>
          </a:xfrm>
          <a:prstGeom prst="rect">
            <a:avLst/>
          </a:prstGeom>
          <a:ln w="12700">
            <a:miter lim="400000"/>
          </a:ln>
        </p:spPr>
      </p:pic>
      <p:pic>
        <p:nvPicPr>
          <p:cNvPr id="22" name="Vital Signs for Children Logo (1).jpg" descr="Vital Signs for Children Logo (1).jpg">
            <a:extLst>
              <a:ext uri="{FF2B5EF4-FFF2-40B4-BE49-F238E27FC236}">
                <a16:creationId xmlns:a16="http://schemas.microsoft.com/office/drawing/2014/main" id="{1E3E3AD6-08B3-4099-8DC0-0A7CBE47223E}"/>
              </a:ext>
            </a:extLst>
          </p:cNvPr>
          <p:cNvPicPr>
            <a:picLocks noChangeAspect="1"/>
          </p:cNvPicPr>
          <p:nvPr/>
        </p:nvPicPr>
        <p:blipFill>
          <a:blip r:embed="rId6"/>
          <a:stretch>
            <a:fillRect/>
          </a:stretch>
        </p:blipFill>
        <p:spPr>
          <a:xfrm>
            <a:off x="2108075" y="6234851"/>
            <a:ext cx="666220" cy="258291"/>
          </a:xfrm>
          <a:prstGeom prst="rect">
            <a:avLst/>
          </a:prstGeom>
          <a:ln w="12700">
            <a:miter lim="400000"/>
          </a:ln>
        </p:spPr>
      </p:pic>
    </p:spTree>
    <p:extLst>
      <p:ext uri="{BB962C8B-B14F-4D97-AF65-F5344CB8AC3E}">
        <p14:creationId xmlns:p14="http://schemas.microsoft.com/office/powerpoint/2010/main" val="24776816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Flourish.png" descr="Flourish.png">
            <a:extLst>
              <a:ext uri="{FF2B5EF4-FFF2-40B4-BE49-F238E27FC236}">
                <a16:creationId xmlns:a16="http://schemas.microsoft.com/office/drawing/2014/main" id="{16A10317-41C9-A962-2FAE-79248E6A507D}"/>
              </a:ext>
            </a:extLst>
          </p:cNvPr>
          <p:cNvPicPr>
            <a:picLocks noChangeAspect="1"/>
          </p:cNvPicPr>
          <p:nvPr/>
        </p:nvPicPr>
        <p:blipFill>
          <a:blip r:embed="rId3"/>
          <a:stretch>
            <a:fillRect/>
          </a:stretch>
        </p:blipFill>
        <p:spPr>
          <a:xfrm rot="21600000" flipH="1">
            <a:off x="1444463" y="68263"/>
            <a:ext cx="9303073" cy="6721475"/>
          </a:xfrm>
          <a:prstGeom prst="rect">
            <a:avLst/>
          </a:prstGeom>
          <a:noFill/>
          <a:ln w="12700">
            <a:miter lim="400000"/>
          </a:ln>
        </p:spPr>
      </p:pic>
      <p:sp>
        <p:nvSpPr>
          <p:cNvPr id="4" name="Rectangle 3">
            <a:extLst>
              <a:ext uri="{FF2B5EF4-FFF2-40B4-BE49-F238E27FC236}">
                <a16:creationId xmlns:a16="http://schemas.microsoft.com/office/drawing/2014/main" id="{0B4A01EA-2D7D-BD3A-8972-C920410899D3}"/>
              </a:ext>
            </a:extLst>
          </p:cNvPr>
          <p:cNvSpPr/>
          <p:nvPr/>
        </p:nvSpPr>
        <p:spPr>
          <a:xfrm>
            <a:off x="3506991" y="2967335"/>
            <a:ext cx="5178021" cy="1569660"/>
          </a:xfrm>
          <a:prstGeom prst="rect">
            <a:avLst/>
          </a:prstGeom>
          <a:noFill/>
        </p:spPr>
        <p:txBody>
          <a:bodyPr wrap="none" lIns="91440" tIns="45720" rIns="91440" bIns="45720">
            <a:spAutoFit/>
          </a:bodyPr>
          <a:lstStyle/>
          <a:p>
            <a:pPr algn="ctr"/>
            <a:r>
              <a:rPr lang="en-US" sz="9600" b="0" cap="none" spc="0" dirty="0">
                <a:ln w="0"/>
                <a:solidFill>
                  <a:schemeClr val="tx1"/>
                </a:solidFill>
                <a:effectLst>
                  <a:outerShdw blurRad="38100" dist="19050" dir="2700000" algn="tl" rotWithShape="0">
                    <a:schemeClr val="dk1">
                      <a:alpha val="40000"/>
                    </a:schemeClr>
                  </a:outerShdw>
                </a:effectLst>
              </a:rPr>
              <a:t>Fun Quiz</a:t>
            </a:r>
          </a:p>
        </p:txBody>
      </p:sp>
    </p:spTree>
    <p:extLst>
      <p:ext uri="{BB962C8B-B14F-4D97-AF65-F5344CB8AC3E}">
        <p14:creationId xmlns:p14="http://schemas.microsoft.com/office/powerpoint/2010/main" val="1311330482"/>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CD054"/>
        </a:solidFill>
        <a:effectLst/>
      </p:bgPr>
    </p:bg>
    <p:spTree>
      <p:nvGrpSpPr>
        <p:cNvPr id="1" name=""/>
        <p:cNvGrpSpPr/>
        <p:nvPr/>
      </p:nvGrpSpPr>
      <p:grpSpPr>
        <a:xfrm>
          <a:off x="0" y="0"/>
          <a:ext cx="0" cy="0"/>
          <a:chOff x="0" y="0"/>
          <a:chExt cx="0" cy="0"/>
        </a:xfrm>
      </p:grpSpPr>
      <p:sp>
        <p:nvSpPr>
          <p:cNvPr id="5" name="Speech Bubble: Rectangle with Corners Rounded 4">
            <a:extLst>
              <a:ext uri="{FF2B5EF4-FFF2-40B4-BE49-F238E27FC236}">
                <a16:creationId xmlns:a16="http://schemas.microsoft.com/office/drawing/2014/main" id="{E79A4437-3A8B-7E07-46B4-489221E128AC}"/>
              </a:ext>
            </a:extLst>
          </p:cNvPr>
          <p:cNvSpPr/>
          <p:nvPr/>
        </p:nvSpPr>
        <p:spPr>
          <a:xfrm>
            <a:off x="5986272" y="3817482"/>
            <a:ext cx="5833872" cy="1940952"/>
          </a:xfrm>
          <a:prstGeom prst="wedgeRoundRectCallout">
            <a:avLst/>
          </a:prstGeom>
          <a:solidFill>
            <a:srgbClr val="E54A93"/>
          </a:solidFill>
          <a:ln w="76200" cap="flat">
            <a:solidFill>
              <a:schemeClr val="bg1"/>
            </a:solidFill>
            <a:prstDash val="solid"/>
            <a:round/>
          </a:ln>
          <a:effectLst>
            <a:outerShdw blurRad="76200" dir="13500000" sy="23000" kx="1200000" algn="br" rotWithShape="0">
              <a:prstClr val="black">
                <a:alpha val="2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lang="en-GB" sz="3600" b="1" dirty="0">
                <a:solidFill>
                  <a:schemeClr val="bg1"/>
                </a:solidFill>
                <a:ea typeface="+mj-ea"/>
                <a:cs typeface="+mj-cs"/>
                <a:sym typeface="Calibri"/>
              </a:rPr>
              <a:t>3</a:t>
            </a:r>
            <a:r>
              <a:rPr kumimoji="0" lang="en-GB" sz="3600" b="1" i="0" u="none" strike="noStrike" cap="none" spc="0" normalizeH="0" baseline="0" dirty="0">
                <a:ln>
                  <a:noFill/>
                </a:ln>
                <a:solidFill>
                  <a:schemeClr val="bg1"/>
                </a:solidFill>
                <a:effectLst/>
                <a:uFillTx/>
                <a:ea typeface="+mj-ea"/>
                <a:cs typeface="+mj-cs"/>
                <a:sym typeface="Calibri"/>
              </a:rPr>
              <a:t>. What's the new national criteria for legal intervention?</a:t>
            </a:r>
          </a:p>
        </p:txBody>
      </p:sp>
      <p:sp>
        <p:nvSpPr>
          <p:cNvPr id="6" name="Speech Bubble: Oval 5">
            <a:extLst>
              <a:ext uri="{FF2B5EF4-FFF2-40B4-BE49-F238E27FC236}">
                <a16:creationId xmlns:a16="http://schemas.microsoft.com/office/drawing/2014/main" id="{7E93E82C-1A08-C4BD-9E12-B3B71CD013C9}"/>
              </a:ext>
            </a:extLst>
          </p:cNvPr>
          <p:cNvSpPr/>
          <p:nvPr/>
        </p:nvSpPr>
        <p:spPr>
          <a:xfrm>
            <a:off x="475488" y="569187"/>
            <a:ext cx="5120640" cy="4803988"/>
          </a:xfrm>
          <a:prstGeom prst="wedgeEllipseCallout">
            <a:avLst/>
          </a:prstGeom>
          <a:solidFill>
            <a:srgbClr val="2FB4BB"/>
          </a:solidFill>
          <a:ln w="76200" cap="flat">
            <a:solidFill>
              <a:schemeClr val="bg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GB" sz="3600" b="1" i="0" u="none" strike="noStrike" cap="none" spc="0" normalizeH="0" baseline="0" dirty="0">
                <a:ln>
                  <a:noFill/>
                </a:ln>
                <a:solidFill>
                  <a:schemeClr val="bg1"/>
                </a:solidFill>
                <a:effectLst/>
                <a:uFillTx/>
                <a:ea typeface="+mj-ea"/>
                <a:cs typeface="+mj-cs"/>
                <a:sym typeface="Calibri"/>
              </a:rPr>
              <a:t>1. is the name of the approach to be taken by all when addressing attendance?</a:t>
            </a:r>
          </a:p>
        </p:txBody>
      </p:sp>
      <p:sp>
        <p:nvSpPr>
          <p:cNvPr id="7" name="Speech Bubble: Rectangle with Corners Rounded 6">
            <a:extLst>
              <a:ext uri="{FF2B5EF4-FFF2-40B4-BE49-F238E27FC236}">
                <a16:creationId xmlns:a16="http://schemas.microsoft.com/office/drawing/2014/main" id="{A2DDAE4C-CA2F-50C5-6D0B-D0352D1DCF5A}"/>
              </a:ext>
            </a:extLst>
          </p:cNvPr>
          <p:cNvSpPr/>
          <p:nvPr/>
        </p:nvSpPr>
        <p:spPr>
          <a:xfrm>
            <a:off x="6461760" y="576395"/>
            <a:ext cx="5254752" cy="1940952"/>
          </a:xfrm>
          <a:prstGeom prst="wedgeRoundRectCallout">
            <a:avLst/>
          </a:prstGeom>
          <a:solidFill>
            <a:srgbClr val="000066"/>
          </a:solidFill>
          <a:ln w="76200" cap="flat">
            <a:solidFill>
              <a:schemeClr val="bg1"/>
            </a:solidFill>
            <a:prstDash val="solid"/>
            <a:round/>
          </a:ln>
          <a:effectLst>
            <a:outerShdw blurRad="76200" dir="13500000" sy="23000" kx="1200000" algn="br" rotWithShape="0">
              <a:prstClr val="black">
                <a:alpha val="2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lang="en-GB" sz="3600" b="1" dirty="0">
                <a:solidFill>
                  <a:schemeClr val="bg1"/>
                </a:solidFill>
                <a:ea typeface="+mj-ea"/>
                <a:cs typeface="+mj-cs"/>
                <a:sym typeface="Calibri"/>
              </a:rPr>
              <a:t>2</a:t>
            </a:r>
            <a:r>
              <a:rPr kumimoji="0" lang="en-GB" sz="3600" b="1" i="0" u="none" strike="noStrike" cap="none" spc="0" normalizeH="0" baseline="0" dirty="0">
                <a:ln>
                  <a:noFill/>
                </a:ln>
                <a:solidFill>
                  <a:schemeClr val="bg1"/>
                </a:solidFill>
                <a:effectLst/>
                <a:uFillTx/>
                <a:ea typeface="+mj-ea"/>
                <a:cs typeface="+mj-cs"/>
                <a:sym typeface="Calibri"/>
              </a:rPr>
              <a:t>. What code has now become a statistical absence code?</a:t>
            </a:r>
          </a:p>
        </p:txBody>
      </p:sp>
    </p:spTree>
    <p:extLst>
      <p:ext uri="{BB962C8B-B14F-4D97-AF65-F5344CB8AC3E}">
        <p14:creationId xmlns:p14="http://schemas.microsoft.com/office/powerpoint/2010/main" val="3160543181"/>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2FB4BB"/>
        </a:solidFill>
        <a:effectLst/>
      </p:bgPr>
    </p:bg>
    <p:spTree>
      <p:nvGrpSpPr>
        <p:cNvPr id="1" name=""/>
        <p:cNvGrpSpPr/>
        <p:nvPr/>
      </p:nvGrpSpPr>
      <p:grpSpPr>
        <a:xfrm>
          <a:off x="0" y="0"/>
          <a:ext cx="0" cy="0"/>
          <a:chOff x="0" y="0"/>
          <a:chExt cx="0" cy="0"/>
        </a:xfrm>
      </p:grpSpPr>
      <p:sp>
        <p:nvSpPr>
          <p:cNvPr id="2" name="Speech Bubble: Rectangle with Corners Rounded 1">
            <a:extLst>
              <a:ext uri="{FF2B5EF4-FFF2-40B4-BE49-F238E27FC236}">
                <a16:creationId xmlns:a16="http://schemas.microsoft.com/office/drawing/2014/main" id="{36CDE992-2FD9-10C2-EE99-EC4264D9DD15}"/>
              </a:ext>
            </a:extLst>
          </p:cNvPr>
          <p:cNvSpPr/>
          <p:nvPr/>
        </p:nvSpPr>
        <p:spPr>
          <a:xfrm>
            <a:off x="1036320" y="669351"/>
            <a:ext cx="5169408" cy="1940952"/>
          </a:xfrm>
          <a:prstGeom prst="wedgeRoundRectCallout">
            <a:avLst/>
          </a:prstGeom>
          <a:solidFill>
            <a:srgbClr val="FCD054"/>
          </a:solidFill>
          <a:ln w="76200" cap="flat">
            <a:solidFill>
              <a:schemeClr val="bg1"/>
            </a:solidFill>
            <a:prstDash val="solid"/>
            <a:round/>
          </a:ln>
          <a:effectLst/>
          <a:scene3d>
            <a:camera prst="orthographicFront"/>
            <a:lightRig rig="threePt" dir="t"/>
          </a:scene3d>
          <a:sp3d>
            <a:bevelT w="165100" prst="coolSlan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lang="en-GB" sz="3600" b="1" dirty="0">
                <a:solidFill>
                  <a:schemeClr val="bg1"/>
                </a:solidFill>
                <a:ea typeface="+mj-ea"/>
                <a:cs typeface="+mj-cs"/>
                <a:sym typeface="Calibri"/>
              </a:rPr>
              <a:t>4</a:t>
            </a:r>
            <a:r>
              <a:rPr kumimoji="0" lang="en-GB" sz="3600" b="1" i="0" u="none" strike="noStrike" cap="none" spc="0" normalizeH="0" baseline="0" dirty="0">
                <a:ln>
                  <a:noFill/>
                </a:ln>
                <a:solidFill>
                  <a:schemeClr val="bg1"/>
                </a:solidFill>
                <a:effectLst/>
                <a:uFillTx/>
                <a:ea typeface="+mj-ea"/>
                <a:cs typeface="+mj-cs"/>
                <a:sym typeface="Calibri"/>
              </a:rPr>
              <a:t>.What code will now denote the use of a part-time timetable?</a:t>
            </a:r>
          </a:p>
        </p:txBody>
      </p:sp>
      <p:sp>
        <p:nvSpPr>
          <p:cNvPr id="3" name="Speech Bubble: Rectangle with Corners Rounded 2">
            <a:extLst>
              <a:ext uri="{FF2B5EF4-FFF2-40B4-BE49-F238E27FC236}">
                <a16:creationId xmlns:a16="http://schemas.microsoft.com/office/drawing/2014/main" id="{E0949DD2-C6AF-EF12-CDB2-63B04BDD5785}"/>
              </a:ext>
            </a:extLst>
          </p:cNvPr>
          <p:cNvSpPr/>
          <p:nvPr/>
        </p:nvSpPr>
        <p:spPr>
          <a:xfrm>
            <a:off x="6693408" y="1614156"/>
            <a:ext cx="5169408" cy="3166820"/>
          </a:xfrm>
          <a:prstGeom prst="wedgeRoundRectCallout">
            <a:avLst/>
          </a:prstGeom>
          <a:solidFill>
            <a:srgbClr val="E54A93"/>
          </a:solidFill>
          <a:ln w="76200" cap="flat">
            <a:solidFill>
              <a:schemeClr val="bg1"/>
            </a:solidFill>
            <a:prstDash val="solid"/>
            <a:round/>
          </a:ln>
          <a:effectLst/>
          <a:scene3d>
            <a:camera prst="orthographicFront"/>
            <a:lightRig rig="threePt" dir="t"/>
          </a:scene3d>
          <a:sp3d>
            <a:bevelT w="165100" prst="coolSlan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lang="en-GB" sz="3600" b="1" dirty="0">
                <a:solidFill>
                  <a:schemeClr val="bg1"/>
                </a:solidFill>
                <a:ea typeface="+mj-ea"/>
                <a:cs typeface="+mj-cs"/>
                <a:sym typeface="Calibri"/>
              </a:rPr>
              <a:t>5</a:t>
            </a:r>
            <a:r>
              <a:rPr kumimoji="0" lang="en-GB" sz="3600" b="1" i="0" u="none" strike="noStrike" cap="none" spc="0" normalizeH="0" baseline="0" dirty="0">
                <a:ln>
                  <a:noFill/>
                </a:ln>
                <a:solidFill>
                  <a:schemeClr val="bg1"/>
                </a:solidFill>
                <a:effectLst/>
                <a:uFillTx/>
                <a:ea typeface="+mj-ea"/>
                <a:cs typeface="+mj-cs"/>
                <a:sym typeface="Calibri"/>
              </a:rPr>
              <a:t>. True or false – to </a:t>
            </a:r>
            <a:r>
              <a:rPr lang="en-GB" sz="3600" b="1" dirty="0">
                <a:solidFill>
                  <a:schemeClr val="bg1"/>
                </a:solidFill>
                <a:ea typeface="+mj-ea"/>
                <a:cs typeface="+mj-cs"/>
                <a:sym typeface="Calibri"/>
              </a:rPr>
              <a:t>use the ‘B’ code the CYP needs to be physically supervised?</a:t>
            </a:r>
            <a:endParaRPr kumimoji="0" lang="en-GB" sz="3600" b="1" i="0" u="none" strike="noStrike" cap="none" spc="0" normalizeH="0" baseline="0" dirty="0">
              <a:ln>
                <a:noFill/>
              </a:ln>
              <a:solidFill>
                <a:schemeClr val="bg1"/>
              </a:solidFill>
              <a:effectLst/>
              <a:uFillTx/>
              <a:ea typeface="+mj-ea"/>
              <a:cs typeface="+mj-cs"/>
              <a:sym typeface="Calibri"/>
            </a:endParaRPr>
          </a:p>
        </p:txBody>
      </p:sp>
      <p:sp>
        <p:nvSpPr>
          <p:cNvPr id="4" name="Speech Bubble: Rectangle with Corners Rounded 3">
            <a:extLst>
              <a:ext uri="{FF2B5EF4-FFF2-40B4-BE49-F238E27FC236}">
                <a16:creationId xmlns:a16="http://schemas.microsoft.com/office/drawing/2014/main" id="{AA5F25DB-BC28-97B5-7D9C-449E035C43B8}"/>
              </a:ext>
            </a:extLst>
          </p:cNvPr>
          <p:cNvSpPr/>
          <p:nvPr/>
        </p:nvSpPr>
        <p:spPr>
          <a:xfrm>
            <a:off x="1036320" y="3429000"/>
            <a:ext cx="5169408" cy="2553886"/>
          </a:xfrm>
          <a:prstGeom prst="wedgeRoundRectCallout">
            <a:avLst/>
          </a:prstGeom>
          <a:solidFill>
            <a:srgbClr val="000066"/>
          </a:solidFill>
          <a:ln w="76200" cap="flat">
            <a:solidFill>
              <a:schemeClr val="bg1"/>
            </a:solidFill>
            <a:prstDash val="solid"/>
            <a:round/>
          </a:ln>
          <a:effectLst/>
          <a:scene3d>
            <a:camera prst="orthographicFront"/>
            <a:lightRig rig="threePt" dir="t"/>
          </a:scene3d>
          <a:sp3d>
            <a:bevelT w="165100" prst="coolSlan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lang="en-GB" sz="3600" b="1" dirty="0">
                <a:solidFill>
                  <a:schemeClr val="bg1"/>
                </a:solidFill>
                <a:ea typeface="+mj-ea"/>
                <a:cs typeface="+mj-cs"/>
                <a:sym typeface="Calibri"/>
              </a:rPr>
              <a:t>6</a:t>
            </a:r>
            <a:r>
              <a:rPr kumimoji="0" lang="en-GB" sz="3600" b="1" i="0" u="none" strike="noStrike" cap="none" spc="0" normalizeH="0" baseline="0" dirty="0">
                <a:ln>
                  <a:noFill/>
                </a:ln>
                <a:solidFill>
                  <a:schemeClr val="bg1"/>
                </a:solidFill>
                <a:effectLst/>
                <a:uFillTx/>
                <a:ea typeface="+mj-ea"/>
                <a:cs typeface="+mj-cs"/>
                <a:sym typeface="Calibri"/>
              </a:rPr>
              <a:t>. How long will you need to keep your admission register for?</a:t>
            </a:r>
          </a:p>
        </p:txBody>
      </p:sp>
    </p:spTree>
    <p:extLst>
      <p:ext uri="{BB962C8B-B14F-4D97-AF65-F5344CB8AC3E}">
        <p14:creationId xmlns:p14="http://schemas.microsoft.com/office/powerpoint/2010/main" val="1338406606"/>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54A93"/>
        </a:solidFill>
        <a:effectLst/>
      </p:bgPr>
    </p:bg>
    <p:spTree>
      <p:nvGrpSpPr>
        <p:cNvPr id="1" name=""/>
        <p:cNvGrpSpPr/>
        <p:nvPr/>
      </p:nvGrpSpPr>
      <p:grpSpPr>
        <a:xfrm>
          <a:off x="0" y="0"/>
          <a:ext cx="0" cy="0"/>
          <a:chOff x="0" y="0"/>
          <a:chExt cx="0" cy="0"/>
        </a:xfrm>
      </p:grpSpPr>
      <p:sp>
        <p:nvSpPr>
          <p:cNvPr id="5" name="Speech Bubble: Oval 4">
            <a:extLst>
              <a:ext uri="{FF2B5EF4-FFF2-40B4-BE49-F238E27FC236}">
                <a16:creationId xmlns:a16="http://schemas.microsoft.com/office/drawing/2014/main" id="{8EF0DA38-ABA2-9E1A-8474-A069302357FC}"/>
              </a:ext>
            </a:extLst>
          </p:cNvPr>
          <p:cNvSpPr/>
          <p:nvPr/>
        </p:nvSpPr>
        <p:spPr>
          <a:xfrm>
            <a:off x="566927" y="191973"/>
            <a:ext cx="4559808" cy="3245936"/>
          </a:xfrm>
          <a:prstGeom prst="wedgeEllipseCallout">
            <a:avLst/>
          </a:prstGeom>
          <a:solidFill>
            <a:srgbClr val="FCD054"/>
          </a:solidFill>
          <a:ln w="76200" cap="flat">
            <a:solidFill>
              <a:schemeClr val="bg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GB" sz="3600" b="1" i="0" u="none" strike="noStrike" cap="none" spc="0" normalizeH="0" baseline="0" dirty="0">
                <a:ln>
                  <a:noFill/>
                </a:ln>
                <a:solidFill>
                  <a:schemeClr val="bg1"/>
                </a:solidFill>
                <a:effectLst/>
                <a:uFillTx/>
                <a:ea typeface="+mj-ea"/>
                <a:cs typeface="+mj-cs"/>
                <a:sym typeface="Calibri"/>
              </a:rPr>
              <a:t>7. What will parent contracts now be called? </a:t>
            </a:r>
          </a:p>
        </p:txBody>
      </p:sp>
      <p:sp>
        <p:nvSpPr>
          <p:cNvPr id="6" name="Speech Bubble: Oval 5">
            <a:extLst>
              <a:ext uri="{FF2B5EF4-FFF2-40B4-BE49-F238E27FC236}">
                <a16:creationId xmlns:a16="http://schemas.microsoft.com/office/drawing/2014/main" id="{550B2D07-9EFF-2674-DAA8-A0DB7D678E6C}"/>
              </a:ext>
            </a:extLst>
          </p:cNvPr>
          <p:cNvSpPr/>
          <p:nvPr/>
        </p:nvSpPr>
        <p:spPr>
          <a:xfrm>
            <a:off x="7290816" y="191973"/>
            <a:ext cx="4785358" cy="4024962"/>
          </a:xfrm>
          <a:prstGeom prst="wedgeEllipseCallout">
            <a:avLst/>
          </a:prstGeom>
          <a:solidFill>
            <a:srgbClr val="000066"/>
          </a:solidFill>
          <a:ln w="76200" cap="flat">
            <a:solidFill>
              <a:schemeClr val="bg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lang="en-GB" sz="3600" b="1" dirty="0">
                <a:solidFill>
                  <a:schemeClr val="bg1"/>
                </a:solidFill>
                <a:ea typeface="+mj-ea"/>
                <a:cs typeface="+mj-cs"/>
                <a:sym typeface="Calibri"/>
              </a:rPr>
              <a:t>8</a:t>
            </a:r>
            <a:r>
              <a:rPr kumimoji="0" lang="en-GB" sz="3600" b="1" i="0" u="none" strike="noStrike" cap="none" spc="0" normalizeH="0" baseline="0" dirty="0">
                <a:ln>
                  <a:noFill/>
                </a:ln>
                <a:solidFill>
                  <a:schemeClr val="bg1"/>
                </a:solidFill>
                <a:effectLst/>
                <a:uFillTx/>
                <a:ea typeface="+mj-ea"/>
                <a:cs typeface="+mj-cs"/>
                <a:sym typeface="Calibri"/>
              </a:rPr>
              <a:t>. What senior role will all schools need to have in post?</a:t>
            </a:r>
          </a:p>
        </p:txBody>
      </p:sp>
      <p:sp>
        <p:nvSpPr>
          <p:cNvPr id="7" name="Speech Bubble: Rectangle with Corners Rounded 6">
            <a:extLst>
              <a:ext uri="{FF2B5EF4-FFF2-40B4-BE49-F238E27FC236}">
                <a16:creationId xmlns:a16="http://schemas.microsoft.com/office/drawing/2014/main" id="{B05D8D38-3D19-723F-8D95-9527F72752CC}"/>
              </a:ext>
            </a:extLst>
          </p:cNvPr>
          <p:cNvSpPr/>
          <p:nvPr/>
        </p:nvSpPr>
        <p:spPr>
          <a:xfrm>
            <a:off x="2209799" y="3770765"/>
            <a:ext cx="5833872" cy="2553886"/>
          </a:xfrm>
          <a:prstGeom prst="wedgeRoundRectCallout">
            <a:avLst/>
          </a:prstGeom>
          <a:solidFill>
            <a:srgbClr val="2FB4BB"/>
          </a:solidFill>
          <a:ln w="76200" cap="flat">
            <a:solidFill>
              <a:schemeClr val="bg1"/>
            </a:solidFill>
            <a:prstDash val="solid"/>
            <a:round/>
          </a:ln>
          <a:effectLst>
            <a:outerShdw blurRad="76200" dir="13500000" sy="23000" kx="1200000" algn="br" rotWithShape="0">
              <a:prstClr val="black">
                <a:alpha val="2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GB" sz="3600" b="1" i="0" u="none" strike="noStrike" cap="none" spc="0" normalizeH="0" baseline="0" dirty="0">
                <a:ln>
                  <a:noFill/>
                </a:ln>
                <a:solidFill>
                  <a:schemeClr val="bg1"/>
                </a:solidFill>
                <a:effectLst/>
                <a:uFillTx/>
                <a:ea typeface="+mj-ea"/>
                <a:cs typeface="+mj-cs"/>
                <a:sym typeface="Calibri"/>
              </a:rPr>
              <a:t>9. What becomes mandatory from August 2024 for all schools to submit?</a:t>
            </a:r>
          </a:p>
        </p:txBody>
      </p:sp>
    </p:spTree>
    <p:extLst>
      <p:ext uri="{BB962C8B-B14F-4D97-AF65-F5344CB8AC3E}">
        <p14:creationId xmlns:p14="http://schemas.microsoft.com/office/powerpoint/2010/main" val="162038756"/>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2" name="Speech Bubble: Rectangle with Corners Rounded 1">
            <a:extLst>
              <a:ext uri="{FF2B5EF4-FFF2-40B4-BE49-F238E27FC236}">
                <a16:creationId xmlns:a16="http://schemas.microsoft.com/office/drawing/2014/main" id="{AB258D76-0B95-067D-CD4D-0ECCA23D712A}"/>
              </a:ext>
            </a:extLst>
          </p:cNvPr>
          <p:cNvSpPr/>
          <p:nvPr/>
        </p:nvSpPr>
        <p:spPr>
          <a:xfrm>
            <a:off x="816864" y="481967"/>
            <a:ext cx="5169408" cy="2553886"/>
          </a:xfrm>
          <a:prstGeom prst="wedgeRoundRectCallout">
            <a:avLst/>
          </a:prstGeom>
          <a:solidFill>
            <a:srgbClr val="E54A93"/>
          </a:solidFill>
          <a:ln w="76200" cap="flat">
            <a:solidFill>
              <a:schemeClr val="bg1"/>
            </a:solidFill>
            <a:prstDash val="solid"/>
            <a:round/>
          </a:ln>
          <a:effectLst/>
          <a:scene3d>
            <a:camera prst="orthographicFront"/>
            <a:lightRig rig="threePt" dir="t"/>
          </a:scene3d>
          <a:sp3d>
            <a:bevelT w="165100" prst="coolSlan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GB" sz="3600" b="1" i="0" u="none" strike="noStrike" cap="none" spc="0" normalizeH="0" baseline="0" dirty="0">
                <a:ln>
                  <a:noFill/>
                </a:ln>
                <a:solidFill>
                  <a:schemeClr val="bg1"/>
                </a:solidFill>
                <a:effectLst/>
                <a:uFillTx/>
                <a:ea typeface="+mj-ea"/>
                <a:cs typeface="+mj-cs"/>
                <a:sym typeface="Calibri"/>
              </a:rPr>
              <a:t>10. </a:t>
            </a:r>
            <a:r>
              <a:rPr lang="en-GB" sz="3600" b="1" dirty="0">
                <a:solidFill>
                  <a:schemeClr val="bg1"/>
                </a:solidFill>
                <a:ea typeface="+mj-ea"/>
                <a:cs typeface="+mj-cs"/>
                <a:sym typeface="Calibri"/>
              </a:rPr>
              <a:t>What new absence return will school need to submit to the LA?</a:t>
            </a:r>
            <a:endParaRPr kumimoji="0" lang="en-GB" sz="3600" b="1" i="0" u="none" strike="noStrike" cap="none" spc="0" normalizeH="0" baseline="0" dirty="0">
              <a:ln>
                <a:noFill/>
              </a:ln>
              <a:solidFill>
                <a:schemeClr val="bg1"/>
              </a:solidFill>
              <a:effectLst/>
              <a:uFillTx/>
              <a:ea typeface="+mj-ea"/>
              <a:cs typeface="+mj-cs"/>
              <a:sym typeface="Calibri"/>
            </a:endParaRPr>
          </a:p>
        </p:txBody>
      </p:sp>
      <p:sp>
        <p:nvSpPr>
          <p:cNvPr id="3" name="Speech Bubble: Oval 2">
            <a:extLst>
              <a:ext uri="{FF2B5EF4-FFF2-40B4-BE49-F238E27FC236}">
                <a16:creationId xmlns:a16="http://schemas.microsoft.com/office/drawing/2014/main" id="{93AB7FDD-F58B-67D3-536C-9305E22FC4EA}"/>
              </a:ext>
            </a:extLst>
          </p:cNvPr>
          <p:cNvSpPr/>
          <p:nvPr/>
        </p:nvSpPr>
        <p:spPr>
          <a:xfrm>
            <a:off x="6315456" y="481967"/>
            <a:ext cx="5522976" cy="5583014"/>
          </a:xfrm>
          <a:prstGeom prst="wedgeEllipseCallout">
            <a:avLst/>
          </a:prstGeom>
          <a:solidFill>
            <a:srgbClr val="2FB4BB"/>
          </a:solidFill>
          <a:ln w="76200" cap="flat">
            <a:solidFill>
              <a:schemeClr val="bg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GB" sz="3600" b="1" i="0" u="none" strike="noStrike" cap="none" spc="0" normalizeH="0" baseline="0" dirty="0">
                <a:ln>
                  <a:noFill/>
                </a:ln>
                <a:solidFill>
                  <a:schemeClr val="bg1"/>
                </a:solidFill>
                <a:effectLst/>
                <a:uFillTx/>
                <a:ea typeface="+mj-ea"/>
                <a:cs typeface="+mj-cs"/>
                <a:sym typeface="Calibri"/>
              </a:rPr>
              <a:t>11. </a:t>
            </a:r>
            <a:r>
              <a:rPr lang="en-GB" sz="3600" b="1" dirty="0">
                <a:solidFill>
                  <a:schemeClr val="bg1"/>
                </a:solidFill>
                <a:ea typeface="+mj-ea"/>
                <a:cs typeface="+mj-cs"/>
                <a:sym typeface="Calibri"/>
              </a:rPr>
              <a:t>Under the new framework how much will a parent need to pay to discharge an FPN after 21days?</a:t>
            </a:r>
            <a:endParaRPr kumimoji="0" lang="en-GB" sz="3600" b="1" i="0" u="none" strike="noStrike" cap="none" spc="0" normalizeH="0" baseline="0" dirty="0">
              <a:ln>
                <a:noFill/>
              </a:ln>
              <a:solidFill>
                <a:schemeClr val="bg1"/>
              </a:solidFill>
              <a:effectLst/>
              <a:uFillTx/>
              <a:ea typeface="+mj-ea"/>
              <a:cs typeface="+mj-cs"/>
              <a:sym typeface="Calibri"/>
            </a:endParaRPr>
          </a:p>
        </p:txBody>
      </p:sp>
      <p:sp>
        <p:nvSpPr>
          <p:cNvPr id="5" name="Speech Bubble: Rectangle with Corners Rounded 4">
            <a:extLst>
              <a:ext uri="{FF2B5EF4-FFF2-40B4-BE49-F238E27FC236}">
                <a16:creationId xmlns:a16="http://schemas.microsoft.com/office/drawing/2014/main" id="{B3CE40FD-E2CF-C0CD-57D2-709C8B9E5DB4}"/>
              </a:ext>
            </a:extLst>
          </p:cNvPr>
          <p:cNvSpPr/>
          <p:nvPr/>
        </p:nvSpPr>
        <p:spPr>
          <a:xfrm>
            <a:off x="816864" y="4002347"/>
            <a:ext cx="5254752" cy="1940952"/>
          </a:xfrm>
          <a:prstGeom prst="wedgeRoundRectCallout">
            <a:avLst/>
          </a:prstGeom>
          <a:solidFill>
            <a:srgbClr val="FCD054"/>
          </a:solidFill>
          <a:ln w="76200" cap="flat">
            <a:solidFill>
              <a:schemeClr val="bg1"/>
            </a:solidFill>
            <a:prstDash val="solid"/>
            <a:round/>
          </a:ln>
          <a:effectLst>
            <a:outerShdw blurRad="76200" dir="13500000" sy="23000" kx="1200000" algn="br" rotWithShape="0">
              <a:prstClr val="black">
                <a:alpha val="2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lang="en-GB" sz="3600" b="1" dirty="0">
                <a:solidFill>
                  <a:schemeClr val="bg1"/>
                </a:solidFill>
                <a:ea typeface="+mj-ea"/>
                <a:cs typeface="+mj-cs"/>
                <a:sym typeface="Calibri"/>
              </a:rPr>
              <a:t>12</a:t>
            </a:r>
            <a:r>
              <a:rPr kumimoji="0" lang="en-GB" sz="3600" b="1" i="0" u="none" strike="noStrike" cap="none" spc="0" normalizeH="0" baseline="0" dirty="0">
                <a:ln>
                  <a:noFill/>
                </a:ln>
                <a:solidFill>
                  <a:schemeClr val="bg1"/>
                </a:solidFill>
                <a:effectLst/>
                <a:uFillTx/>
                <a:ea typeface="+mj-ea"/>
                <a:cs typeface="+mj-cs"/>
                <a:sym typeface="Calibri"/>
              </a:rPr>
              <a:t>. What must be added to all school's attendance policy?</a:t>
            </a:r>
          </a:p>
        </p:txBody>
      </p:sp>
    </p:spTree>
    <p:extLst>
      <p:ext uri="{BB962C8B-B14F-4D97-AF65-F5344CB8AC3E}">
        <p14:creationId xmlns:p14="http://schemas.microsoft.com/office/powerpoint/2010/main" val="2405687141"/>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625FBC1-D0F3-AA66-4A0A-90821FEEC1AD}"/>
              </a:ext>
            </a:extLst>
          </p:cNvPr>
          <p:cNvPicPr>
            <a:picLocks noChangeAspect="1"/>
          </p:cNvPicPr>
          <p:nvPr/>
        </p:nvPicPr>
        <p:blipFill>
          <a:blip r:embed="rId3"/>
          <a:stretch>
            <a:fillRect/>
          </a:stretch>
        </p:blipFill>
        <p:spPr>
          <a:xfrm rot="3072043">
            <a:off x="9716613" y="724444"/>
            <a:ext cx="4204156" cy="3171042"/>
          </a:xfrm>
          <a:prstGeom prst="rect">
            <a:avLst/>
          </a:prstGeom>
        </p:spPr>
      </p:pic>
      <p:sp>
        <p:nvSpPr>
          <p:cNvPr id="2" name="Title 1">
            <a:extLst>
              <a:ext uri="{FF2B5EF4-FFF2-40B4-BE49-F238E27FC236}">
                <a16:creationId xmlns:a16="http://schemas.microsoft.com/office/drawing/2014/main" id="{45A2170C-D5D2-1171-B1E5-2531FDF1B790}"/>
              </a:ext>
            </a:extLst>
          </p:cNvPr>
          <p:cNvSpPr>
            <a:spLocks noGrp="1"/>
          </p:cNvSpPr>
          <p:nvPr>
            <p:ph type="ctrTitle"/>
          </p:nvPr>
        </p:nvSpPr>
        <p:spPr>
          <a:xfrm>
            <a:off x="2531868" y="214300"/>
            <a:ext cx="8188929" cy="647997"/>
          </a:xfrm>
        </p:spPr>
        <p:txBody>
          <a:bodyPr>
            <a:noAutofit/>
          </a:bodyPr>
          <a:lstStyle/>
          <a:p>
            <a:pPr algn="l"/>
            <a:r>
              <a:rPr lang="en-GB" sz="2800" b="1" dirty="0">
                <a:solidFill>
                  <a:srgbClr val="003763"/>
                </a:solidFill>
                <a:latin typeface="Rockwell" panose="02060603020205020403" pitchFamily="18" charset="0"/>
                <a:cs typeface="Arial"/>
              </a:rPr>
              <a:t>2024 School Attendance Reforms</a:t>
            </a:r>
            <a:endParaRPr lang="en-GB" sz="1800" b="1" dirty="0">
              <a:solidFill>
                <a:schemeClr val="accent1"/>
              </a:solidFill>
              <a:latin typeface="Rockwell" panose="02060603020205020403" pitchFamily="18" charset="0"/>
              <a:cs typeface="Arial" panose="020B0604020202020204" pitchFamily="34" charset="0"/>
            </a:endParaRPr>
          </a:p>
        </p:txBody>
      </p:sp>
      <p:sp>
        <p:nvSpPr>
          <p:cNvPr id="3" name="Subtitle 2">
            <a:extLst>
              <a:ext uri="{FF2B5EF4-FFF2-40B4-BE49-F238E27FC236}">
                <a16:creationId xmlns:a16="http://schemas.microsoft.com/office/drawing/2014/main" id="{08A85CDB-15D4-AE84-7B0F-C9A239A0E9B9}"/>
              </a:ext>
            </a:extLst>
          </p:cNvPr>
          <p:cNvSpPr>
            <a:spLocks noGrp="1"/>
          </p:cNvSpPr>
          <p:nvPr>
            <p:ph type="subTitle" idx="1"/>
          </p:nvPr>
        </p:nvSpPr>
        <p:spPr>
          <a:xfrm>
            <a:off x="2531868" y="1182842"/>
            <a:ext cx="6031358" cy="4140617"/>
          </a:xfrm>
        </p:spPr>
        <p:txBody>
          <a:bodyPr vert="horz" lIns="68580" tIns="34290" rIns="68580" bIns="34290" rtlCol="0" anchor="t">
            <a:noAutofit/>
          </a:bodyPr>
          <a:lstStyle/>
          <a:p>
            <a:pPr marL="214313" indent="-214313" algn="l">
              <a:buFont typeface="Arial" panose="020B0604020202020204" pitchFamily="34" charset="0"/>
              <a:buChar char="•"/>
            </a:pPr>
            <a:r>
              <a:rPr lang="en-GB" sz="1400" b="1">
                <a:latin typeface="Arial" panose="020B0604020202020204" pitchFamily="34" charset="0"/>
                <a:cs typeface="Arial" panose="020B0604020202020204" pitchFamily="34" charset="0"/>
              </a:rPr>
              <a:t>Revised, statutory version of </a:t>
            </a:r>
            <a:r>
              <a:rPr lang="en-GB" sz="1400" b="1" i="1">
                <a:latin typeface="Arial" panose="020B0604020202020204" pitchFamily="34" charset="0"/>
                <a:cs typeface="Arial" panose="020B0604020202020204" pitchFamily="34" charset="0"/>
              </a:rPr>
              <a:t>Working together to improve school attendance </a:t>
            </a:r>
            <a:r>
              <a:rPr lang="en-GB" sz="1400" b="1">
                <a:latin typeface="Arial" panose="020B0604020202020204" pitchFamily="34" charset="0"/>
                <a:cs typeface="Arial" panose="020B0604020202020204" pitchFamily="34" charset="0"/>
              </a:rPr>
              <a:t>guidance</a:t>
            </a:r>
            <a:r>
              <a:rPr lang="en-GB" sz="1400">
                <a:latin typeface="Arial" panose="020B0604020202020204" pitchFamily="34" charset="0"/>
                <a:cs typeface="Arial" panose="020B0604020202020204" pitchFamily="34" charset="0"/>
              </a:rPr>
              <a:t>: Ensuring clearer roles for schools and local authorities &amp; reflecting changes detailed below.</a:t>
            </a:r>
          </a:p>
          <a:p>
            <a:pPr marL="214313" indent="-214313" algn="l">
              <a:buFont typeface="Arial" panose="020B0604020202020204" pitchFamily="34" charset="0"/>
              <a:buChar char="•"/>
            </a:pPr>
            <a:endParaRPr lang="en-GB" sz="1400">
              <a:latin typeface="Arial" panose="020B0604020202020204" pitchFamily="34" charset="0"/>
              <a:cs typeface="Arial" panose="020B0604020202020204" pitchFamily="34" charset="0"/>
            </a:endParaRPr>
          </a:p>
          <a:p>
            <a:pPr marL="214313" indent="-214313" algn="l">
              <a:buFont typeface="Arial" panose="020B0604020202020204" pitchFamily="34" charset="0"/>
              <a:buChar char="•"/>
            </a:pPr>
            <a:r>
              <a:rPr lang="en-GB" sz="1400" b="1">
                <a:latin typeface="Arial" panose="020B0604020202020204" pitchFamily="34" charset="0"/>
                <a:cs typeface="Arial" panose="020B0604020202020204" pitchFamily="34" charset="0"/>
              </a:rPr>
              <a:t>Regulations to mandate attendance data-sharing by all state-funded schools</a:t>
            </a:r>
            <a:r>
              <a:rPr lang="en-GB" sz="1400">
                <a:latin typeface="Arial" panose="020B0604020202020204" pitchFamily="34" charset="0"/>
                <a:cs typeface="Arial" panose="020B0604020202020204" pitchFamily="34" charset="0"/>
              </a:rPr>
              <a:t>: Giving schools, LAs and DfE access to near-live high-quality data, allowing better, more targeted support to be put in place as early as possible.</a:t>
            </a:r>
          </a:p>
          <a:p>
            <a:pPr marL="214313" indent="-214313" algn="l">
              <a:buFont typeface="Arial" panose="020B0604020202020204" pitchFamily="34" charset="0"/>
              <a:buChar char="•"/>
            </a:pPr>
            <a:endParaRPr lang="en-GB" sz="1400">
              <a:latin typeface="Arial" panose="020B0604020202020204" pitchFamily="34" charset="0"/>
              <a:cs typeface="Arial" panose="020B0604020202020204" pitchFamily="34" charset="0"/>
            </a:endParaRPr>
          </a:p>
          <a:p>
            <a:pPr marL="214313" indent="-214313" algn="l">
              <a:buFont typeface="Arial" panose="020B0604020202020204" pitchFamily="34" charset="0"/>
              <a:buChar char="•"/>
            </a:pPr>
            <a:r>
              <a:rPr lang="en-GB" sz="1400" b="1">
                <a:latin typeface="Arial" panose="020B0604020202020204" pitchFamily="34" charset="0"/>
                <a:cs typeface="Arial" panose="020B0604020202020204" pitchFamily="34" charset="0"/>
              </a:rPr>
              <a:t>Regulations to modernise school attendance and admission registers: </a:t>
            </a:r>
            <a:r>
              <a:rPr lang="en-GB" sz="1400">
                <a:latin typeface="Arial" panose="020B0604020202020204" pitchFamily="34" charset="0"/>
                <a:cs typeface="Arial" panose="020B0604020202020204" pitchFamily="34" charset="0"/>
              </a:rPr>
              <a:t>Designed with schools &amp; LAs, to improve consistency &amp; accuracy of recording. Registers to be kept electronically. Schools must inform LA when pupil has/will miss 15 days due to illness.</a:t>
            </a:r>
            <a:endParaRPr lang="en-GB" sz="1400">
              <a:latin typeface="Arial" panose="020B0604020202020204" pitchFamily="34" charset="0"/>
              <a:ea typeface="Calibri"/>
              <a:cs typeface="Arial" panose="020B0604020202020204" pitchFamily="34" charset="0"/>
            </a:endParaRPr>
          </a:p>
          <a:p>
            <a:pPr marL="214313" indent="-214313" algn="l">
              <a:buFont typeface="Arial" panose="020B0604020202020204" pitchFamily="34" charset="0"/>
              <a:buChar char="•"/>
            </a:pPr>
            <a:endParaRPr lang="en-GB" sz="1400">
              <a:latin typeface="Arial" panose="020B0604020202020204" pitchFamily="34" charset="0"/>
              <a:cs typeface="Arial" panose="020B0604020202020204" pitchFamily="34" charset="0"/>
            </a:endParaRPr>
          </a:p>
          <a:p>
            <a:pPr marL="214313" indent="-214313" algn="l">
              <a:buFont typeface="Arial" panose="020B0604020202020204" pitchFamily="34" charset="0"/>
              <a:buChar char="•"/>
            </a:pPr>
            <a:r>
              <a:rPr lang="en-GB" sz="1400" b="1">
                <a:latin typeface="Arial" panose="020B0604020202020204" pitchFamily="34" charset="0"/>
                <a:cs typeface="Arial" panose="020B0604020202020204" pitchFamily="34" charset="0"/>
              </a:rPr>
              <a:t>New National Framework for Penalty Notices</a:t>
            </a:r>
            <a:r>
              <a:rPr lang="en-GB" sz="1400">
                <a:latin typeface="Arial" panose="020B0604020202020204" pitchFamily="34" charset="0"/>
                <a:cs typeface="Arial" panose="020B0604020202020204" pitchFamily="34" charset="0"/>
              </a:rPr>
              <a:t>: Single national threshold will improve consistency and embed ‘support first’ approach by ensuring penalty notices are only considered where support is not engaged with, not working or not appropriate.</a:t>
            </a:r>
          </a:p>
          <a:p>
            <a:pPr marL="214313" indent="-214313" algn="l">
              <a:buFont typeface="Arial" panose="020B0604020202020204" pitchFamily="34" charset="0"/>
              <a:buChar char="•"/>
            </a:pPr>
            <a:endParaRPr lang="en-GB" sz="1400" b="1">
              <a:latin typeface="Arial" panose="020B0604020202020204" pitchFamily="34" charset="0"/>
              <a:cs typeface="Arial" panose="020B0604020202020204" pitchFamily="34" charset="0"/>
            </a:endParaRPr>
          </a:p>
          <a:p>
            <a:pPr marL="214313" indent="-214313" algn="l">
              <a:buFont typeface="Arial" panose="020B0604020202020204" pitchFamily="34" charset="0"/>
              <a:buChar char="•"/>
            </a:pPr>
            <a:r>
              <a:rPr lang="en-GB" sz="1400" b="1">
                <a:latin typeface="Arial" panose="020B0604020202020204" pitchFamily="34" charset="0"/>
                <a:cs typeface="Arial" panose="020B0604020202020204" pitchFamily="34" charset="0"/>
              </a:rPr>
              <a:t>New National Attendance Ambassador</a:t>
            </a:r>
            <a:r>
              <a:rPr lang="en-GB" sz="1400">
                <a:latin typeface="Arial" panose="020B0604020202020204" pitchFamily="34" charset="0"/>
                <a:cs typeface="Arial" panose="020B0604020202020204" pitchFamily="34" charset="0"/>
              </a:rPr>
              <a:t>: Key roles include acting as sector-facing lead for attendance hubs; disseminating effective practice to schools and trusts; and working with DfE’s regional teams to support strong attendance</a:t>
            </a:r>
          </a:p>
        </p:txBody>
      </p:sp>
      <p:sp>
        <p:nvSpPr>
          <p:cNvPr id="6" name="TextBox 5">
            <a:extLst>
              <a:ext uri="{FF2B5EF4-FFF2-40B4-BE49-F238E27FC236}">
                <a16:creationId xmlns:a16="http://schemas.microsoft.com/office/drawing/2014/main" id="{D5D152A4-8041-7366-C5C1-03D62AD655A3}"/>
              </a:ext>
            </a:extLst>
          </p:cNvPr>
          <p:cNvSpPr txBox="1"/>
          <p:nvPr/>
        </p:nvSpPr>
        <p:spPr>
          <a:xfrm>
            <a:off x="8563226" y="1189749"/>
            <a:ext cx="1918558" cy="738664"/>
          </a:xfrm>
          <a:prstGeom prst="rect">
            <a:avLst/>
          </a:prstGeom>
          <a:solidFill>
            <a:schemeClr val="accent6">
              <a:lumMod val="20000"/>
              <a:lumOff val="80000"/>
            </a:schemeClr>
          </a:solid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4472C4"/>
                </a:solidFill>
                <a:effectLst/>
                <a:uLnTx/>
                <a:uFillTx/>
                <a:latin typeface="Arial" panose="020B0604020202020204" pitchFamily="34" charset="0"/>
                <a:ea typeface="+mn-ea"/>
                <a:cs typeface="Arial" panose="020B0604020202020204" pitchFamily="34" charset="0"/>
              </a:rPr>
              <a:t>New guidance effective from 19 August 2024</a:t>
            </a:r>
          </a:p>
        </p:txBody>
      </p:sp>
      <p:sp>
        <p:nvSpPr>
          <p:cNvPr id="7" name="TextBox 6">
            <a:extLst>
              <a:ext uri="{FF2B5EF4-FFF2-40B4-BE49-F238E27FC236}">
                <a16:creationId xmlns:a16="http://schemas.microsoft.com/office/drawing/2014/main" id="{1B59D376-0E99-7FA9-DBA0-46ACA7FF4003}"/>
              </a:ext>
            </a:extLst>
          </p:cNvPr>
          <p:cNvSpPr txBox="1"/>
          <p:nvPr/>
        </p:nvSpPr>
        <p:spPr>
          <a:xfrm>
            <a:off x="8550294" y="2316872"/>
            <a:ext cx="1918558" cy="738664"/>
          </a:xfrm>
          <a:prstGeom prst="rect">
            <a:avLst/>
          </a:prstGeom>
          <a:solidFill>
            <a:schemeClr val="accent6">
              <a:lumMod val="40000"/>
              <a:lumOff val="60000"/>
            </a:schemeClr>
          </a:solid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4472C4"/>
                </a:solidFill>
                <a:effectLst/>
                <a:uLnTx/>
                <a:uFillTx/>
                <a:latin typeface="Arial" panose="020B0604020202020204" pitchFamily="34" charset="0"/>
                <a:ea typeface="+mn-ea"/>
                <a:cs typeface="Arial" panose="020B0604020202020204" pitchFamily="34" charset="0"/>
              </a:rPr>
              <a:t>90% of schools already signed-up to share data</a:t>
            </a:r>
          </a:p>
        </p:txBody>
      </p:sp>
      <p:sp>
        <p:nvSpPr>
          <p:cNvPr id="8" name="TextBox 7">
            <a:extLst>
              <a:ext uri="{FF2B5EF4-FFF2-40B4-BE49-F238E27FC236}">
                <a16:creationId xmlns:a16="http://schemas.microsoft.com/office/drawing/2014/main" id="{0859F743-039E-49E0-D359-E49CB079CE9B}"/>
              </a:ext>
            </a:extLst>
          </p:cNvPr>
          <p:cNvSpPr txBox="1"/>
          <p:nvPr/>
        </p:nvSpPr>
        <p:spPr>
          <a:xfrm>
            <a:off x="8550294" y="3443996"/>
            <a:ext cx="1918558" cy="715581"/>
          </a:xfrm>
          <a:prstGeom prst="rect">
            <a:avLst/>
          </a:prstGeom>
          <a:solidFill>
            <a:schemeClr val="accent6">
              <a:lumMod val="60000"/>
              <a:lumOff val="40000"/>
            </a:schemeClr>
          </a:solidFill>
        </p:spPr>
        <p:txBody>
          <a:bodyPr wrap="square" lIns="68580" tIns="34290" rIns="68580" bIns="34290" rtlCol="0" anchor="t">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4472C4"/>
                </a:solidFill>
                <a:effectLst/>
                <a:uLnTx/>
                <a:uFillTx/>
                <a:latin typeface="Arial" panose="020B0604020202020204" pitchFamily="34" charset="0"/>
                <a:ea typeface="+mn-ea"/>
                <a:cs typeface="Arial" panose="020B0604020202020204" pitchFamily="34" charset="0"/>
              </a:rPr>
              <a:t>New code will track use of part-time timetables</a:t>
            </a:r>
            <a:endParaRPr kumimoji="0" lang="en-US" sz="1400" b="0" i="0" u="none" strike="noStrike" kern="1200" cap="none" spc="0" normalizeH="0" baseline="0" noProof="0" dirty="0">
              <a:ln>
                <a:noFill/>
              </a:ln>
              <a:solidFill>
                <a:srgbClr val="4472C4"/>
              </a:solidFill>
              <a:effectLst/>
              <a:uLnTx/>
              <a:uFillTx/>
              <a:latin typeface="Arial" panose="020B0604020202020204" pitchFamily="34" charset="0"/>
              <a:ea typeface="+mn-ea"/>
              <a:cs typeface="Arial" panose="020B0604020202020204" pitchFamily="34" charset="0"/>
            </a:endParaRPr>
          </a:p>
        </p:txBody>
      </p:sp>
      <p:sp>
        <p:nvSpPr>
          <p:cNvPr id="9" name="TextBox 8">
            <a:extLst>
              <a:ext uri="{FF2B5EF4-FFF2-40B4-BE49-F238E27FC236}">
                <a16:creationId xmlns:a16="http://schemas.microsoft.com/office/drawing/2014/main" id="{3549DE69-80E8-1918-0ABC-6FB3A47215BF}"/>
              </a:ext>
            </a:extLst>
          </p:cNvPr>
          <p:cNvSpPr txBox="1"/>
          <p:nvPr/>
        </p:nvSpPr>
        <p:spPr>
          <a:xfrm>
            <a:off x="8550294" y="4548035"/>
            <a:ext cx="1918558" cy="738664"/>
          </a:xfrm>
          <a:prstGeom prst="rect">
            <a:avLst/>
          </a:prstGeom>
          <a:solidFill>
            <a:schemeClr val="accent6">
              <a:lumMod val="20000"/>
              <a:lumOff val="80000"/>
            </a:schemeClr>
          </a:solid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4472C4"/>
                </a:solidFill>
                <a:effectLst/>
                <a:uLnTx/>
                <a:uFillTx/>
                <a:latin typeface="Arial" panose="020B0604020202020204" pitchFamily="34" charset="0"/>
                <a:ea typeface="+mn-ea"/>
                <a:cs typeface="Arial" panose="020B0604020202020204" pitchFamily="34" charset="0"/>
              </a:rPr>
              <a:t>Fine considered w. 5 days unauthorised absence</a:t>
            </a:r>
          </a:p>
        </p:txBody>
      </p:sp>
      <p:sp>
        <p:nvSpPr>
          <p:cNvPr id="5" name="TextBox 4">
            <a:extLst>
              <a:ext uri="{FF2B5EF4-FFF2-40B4-BE49-F238E27FC236}">
                <a16:creationId xmlns:a16="http://schemas.microsoft.com/office/drawing/2014/main" id="{4911DD36-FC41-E5E0-0EAA-8C2A6782FFBA}"/>
              </a:ext>
            </a:extLst>
          </p:cNvPr>
          <p:cNvSpPr txBox="1"/>
          <p:nvPr/>
        </p:nvSpPr>
        <p:spPr>
          <a:xfrm>
            <a:off x="8550294" y="5675159"/>
            <a:ext cx="1918558" cy="523220"/>
          </a:xfrm>
          <a:prstGeom prst="rect">
            <a:avLst/>
          </a:prstGeom>
          <a:solidFill>
            <a:schemeClr val="accent6">
              <a:lumMod val="40000"/>
              <a:lumOff val="60000"/>
            </a:schemeClr>
          </a:solid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4472C4"/>
                </a:solidFill>
                <a:effectLst/>
                <a:uLnTx/>
                <a:uFillTx/>
                <a:latin typeface="Arial" panose="020B0604020202020204" pitchFamily="34" charset="0"/>
                <a:ea typeface="+mn-ea"/>
                <a:cs typeface="Arial" panose="020B0604020202020204" pitchFamily="34" charset="0"/>
              </a:rPr>
              <a:t>Rob Tarn, founder of 1</a:t>
            </a:r>
            <a:r>
              <a:rPr kumimoji="0" lang="en-GB" sz="1400" b="0" i="0" u="none" strike="noStrike" kern="1200" cap="none" spc="0" normalizeH="0" baseline="30000" noProof="0" dirty="0">
                <a:ln>
                  <a:noFill/>
                </a:ln>
                <a:solidFill>
                  <a:srgbClr val="4472C4"/>
                </a:solidFill>
                <a:effectLst/>
                <a:uLnTx/>
                <a:uFillTx/>
                <a:latin typeface="Arial" panose="020B0604020202020204" pitchFamily="34" charset="0"/>
                <a:ea typeface="+mn-ea"/>
                <a:cs typeface="Arial" panose="020B0604020202020204" pitchFamily="34" charset="0"/>
              </a:rPr>
              <a:t>st</a:t>
            </a:r>
            <a:r>
              <a:rPr kumimoji="0" lang="en-GB" sz="1400" b="0" i="0" u="none" strike="noStrike" kern="1200" cap="none" spc="0" normalizeH="0" baseline="0" noProof="0" dirty="0">
                <a:ln>
                  <a:noFill/>
                </a:ln>
                <a:solidFill>
                  <a:srgbClr val="4472C4"/>
                </a:solidFill>
                <a:effectLst/>
                <a:uLnTx/>
                <a:uFillTx/>
                <a:latin typeface="Arial" panose="020B0604020202020204" pitchFamily="34" charset="0"/>
                <a:ea typeface="+mn-ea"/>
                <a:cs typeface="Arial" panose="020B0604020202020204" pitchFamily="34" charset="0"/>
              </a:rPr>
              <a:t> attendance hub</a:t>
            </a:r>
          </a:p>
        </p:txBody>
      </p:sp>
      <p:pic>
        <p:nvPicPr>
          <p:cNvPr id="15" name="Graphic 14" descr="Closed book outline">
            <a:extLst>
              <a:ext uri="{FF2B5EF4-FFF2-40B4-BE49-F238E27FC236}">
                <a16:creationId xmlns:a16="http://schemas.microsoft.com/office/drawing/2014/main" id="{42EBBDC3-1280-CEF6-180B-153ECACE5A4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862332" y="1289184"/>
            <a:ext cx="460005" cy="460005"/>
          </a:xfrm>
          <a:prstGeom prst="rect">
            <a:avLst/>
          </a:prstGeom>
        </p:spPr>
      </p:pic>
      <p:pic>
        <p:nvPicPr>
          <p:cNvPr id="17" name="Graphic 16" descr="Bar chart with solid fill">
            <a:extLst>
              <a:ext uri="{FF2B5EF4-FFF2-40B4-BE49-F238E27FC236}">
                <a16:creationId xmlns:a16="http://schemas.microsoft.com/office/drawing/2014/main" id="{0AF59B7B-C184-7C93-D8FD-1AF5958BA39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1824156" y="2343985"/>
            <a:ext cx="511113" cy="511113"/>
          </a:xfrm>
          <a:prstGeom prst="rect">
            <a:avLst/>
          </a:prstGeom>
        </p:spPr>
      </p:pic>
      <p:pic>
        <p:nvPicPr>
          <p:cNvPr id="19" name="Graphic 18" descr="Internet outline">
            <a:extLst>
              <a:ext uri="{FF2B5EF4-FFF2-40B4-BE49-F238E27FC236}">
                <a16:creationId xmlns:a16="http://schemas.microsoft.com/office/drawing/2014/main" id="{2525DCD8-315E-0E50-0505-3188BB8E997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1811224" y="3449894"/>
            <a:ext cx="511113" cy="511113"/>
          </a:xfrm>
          <a:prstGeom prst="rect">
            <a:avLst/>
          </a:prstGeom>
        </p:spPr>
      </p:pic>
      <p:pic>
        <p:nvPicPr>
          <p:cNvPr id="21" name="Graphic 20" descr="Gavel with solid fill">
            <a:extLst>
              <a:ext uri="{FF2B5EF4-FFF2-40B4-BE49-F238E27FC236}">
                <a16:creationId xmlns:a16="http://schemas.microsoft.com/office/drawing/2014/main" id="{2FFE3BA2-F4F0-FE58-B97F-242D9ADD025C}"/>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1811224" y="4555803"/>
            <a:ext cx="511113" cy="511113"/>
          </a:xfrm>
          <a:prstGeom prst="rect">
            <a:avLst/>
          </a:prstGeom>
        </p:spPr>
      </p:pic>
      <p:pic>
        <p:nvPicPr>
          <p:cNvPr id="23" name="Graphic 22" descr="Lecturer outline">
            <a:extLst>
              <a:ext uri="{FF2B5EF4-FFF2-40B4-BE49-F238E27FC236}">
                <a16:creationId xmlns:a16="http://schemas.microsoft.com/office/drawing/2014/main" id="{3B31C650-C3B5-8A3F-FB6E-63B44ACAD672}"/>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p:blipFill>
        <p:spPr>
          <a:xfrm>
            <a:off x="1824156" y="5661713"/>
            <a:ext cx="536667" cy="536667"/>
          </a:xfrm>
          <a:prstGeom prst="rect">
            <a:avLst/>
          </a:prstGeom>
        </p:spPr>
      </p:pic>
      <p:pic>
        <p:nvPicPr>
          <p:cNvPr id="4" name="Picture 3">
            <a:extLst>
              <a:ext uri="{FF2B5EF4-FFF2-40B4-BE49-F238E27FC236}">
                <a16:creationId xmlns:a16="http://schemas.microsoft.com/office/drawing/2014/main" id="{1FB34025-E7D2-BDE0-DA05-49FB0144AA57}"/>
              </a:ext>
            </a:extLst>
          </p:cNvPr>
          <p:cNvPicPr>
            <a:picLocks noChangeAspect="1"/>
          </p:cNvPicPr>
          <p:nvPr/>
        </p:nvPicPr>
        <p:blipFill>
          <a:blip r:embed="rId3"/>
          <a:stretch>
            <a:fillRect/>
          </a:stretch>
        </p:blipFill>
        <p:spPr>
          <a:xfrm rot="7574541">
            <a:off x="-1527980" y="-202454"/>
            <a:ext cx="3691554" cy="2784405"/>
          </a:xfrm>
          <a:prstGeom prst="rect">
            <a:avLst/>
          </a:prstGeom>
        </p:spPr>
      </p:pic>
    </p:spTree>
    <p:extLst>
      <p:ext uri="{BB962C8B-B14F-4D97-AF65-F5344CB8AC3E}">
        <p14:creationId xmlns:p14="http://schemas.microsoft.com/office/powerpoint/2010/main" val="5050600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A2170C-D5D2-1171-B1E5-2531FDF1B790}"/>
              </a:ext>
            </a:extLst>
          </p:cNvPr>
          <p:cNvSpPr>
            <a:spLocks noGrp="1"/>
          </p:cNvSpPr>
          <p:nvPr>
            <p:ph type="ctrTitle"/>
          </p:nvPr>
        </p:nvSpPr>
        <p:spPr>
          <a:xfrm>
            <a:off x="2360764" y="397493"/>
            <a:ext cx="8188929" cy="690050"/>
          </a:xfrm>
        </p:spPr>
        <p:txBody>
          <a:bodyPr>
            <a:normAutofit fontScale="90000"/>
          </a:bodyPr>
          <a:lstStyle/>
          <a:p>
            <a:pPr algn="l">
              <a:lnSpc>
                <a:spcPct val="120000"/>
              </a:lnSpc>
            </a:pPr>
            <a:r>
              <a:rPr lang="en-GB" sz="2800" b="1" dirty="0">
                <a:solidFill>
                  <a:srgbClr val="003763"/>
                </a:solidFill>
                <a:latin typeface="Rockwell" panose="02060603020205020403" pitchFamily="18" charset="0"/>
                <a:cs typeface="Arial"/>
              </a:rPr>
              <a:t>Working Together to Improve School Attendance</a:t>
            </a:r>
            <a:br>
              <a:rPr lang="en-GB" sz="2800" b="1" dirty="0">
                <a:solidFill>
                  <a:srgbClr val="003763"/>
                </a:solidFill>
                <a:latin typeface="Rockwell" panose="02060603020205020403" pitchFamily="18" charset="0"/>
                <a:cs typeface="Arial"/>
              </a:rPr>
            </a:br>
            <a:r>
              <a:rPr lang="en-GB" sz="2800" i="1" dirty="0">
                <a:solidFill>
                  <a:srgbClr val="003763"/>
                </a:solidFill>
                <a:latin typeface="Rockwell" panose="02060603020205020403" pitchFamily="18" charset="0"/>
                <a:cs typeface="Arial"/>
              </a:rPr>
              <a:t>Overview</a:t>
            </a:r>
            <a:endParaRPr lang="en-GB" sz="2800" b="1" dirty="0">
              <a:solidFill>
                <a:srgbClr val="003763"/>
              </a:solidFill>
              <a:latin typeface="Rockwell" panose="02060603020205020403" pitchFamily="18" charset="0"/>
              <a:cs typeface="Arial"/>
            </a:endParaRPr>
          </a:p>
        </p:txBody>
      </p:sp>
      <p:sp>
        <p:nvSpPr>
          <p:cNvPr id="8" name="Rectangle: Rounded Corners 7">
            <a:extLst>
              <a:ext uri="{FF2B5EF4-FFF2-40B4-BE49-F238E27FC236}">
                <a16:creationId xmlns:a16="http://schemas.microsoft.com/office/drawing/2014/main" id="{18149736-771C-86C4-2CC2-4B13449A0221}"/>
              </a:ext>
            </a:extLst>
          </p:cNvPr>
          <p:cNvSpPr/>
          <p:nvPr/>
        </p:nvSpPr>
        <p:spPr>
          <a:xfrm>
            <a:off x="2221755" y="1273193"/>
            <a:ext cx="3623874" cy="5007430"/>
          </a:xfrm>
          <a:prstGeom prst="roundRect">
            <a:avLst>
              <a:gd name="adj" fmla="val 7991"/>
            </a:avLst>
          </a:prstGeom>
          <a:solidFill>
            <a:schemeClr val="accent6">
              <a:lumMod val="20000"/>
              <a:lumOff val="80000"/>
            </a:schemeClr>
          </a:solidFill>
          <a:ln>
            <a:solidFill>
              <a:schemeClr val="accent5">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What is it?</a:t>
            </a: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p>
            <a:pPr marL="214313" marR="0" lvl="0" indent="-214313" algn="l" defTabSz="685800" rtl="0" eaLnBrk="1" fontAlgn="auto" latinLnBrk="0" hangingPunct="1">
              <a:lnSpc>
                <a:spcPct val="100000"/>
              </a:lnSpc>
              <a:spcBef>
                <a:spcPts val="0"/>
              </a:spcBef>
              <a:spcAft>
                <a:spcPts val="45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Introduced in 2022, following Schools White Paper.</a:t>
            </a:r>
          </a:p>
          <a:p>
            <a:pPr marL="214313" marR="0" lvl="0" indent="-214313" algn="l" defTabSz="685800" rtl="0" eaLnBrk="1" fontAlgn="auto" latinLnBrk="0" hangingPunct="1">
              <a:lnSpc>
                <a:spcPct val="100000"/>
              </a:lnSpc>
              <a:spcBef>
                <a:spcPts val="0"/>
              </a:spcBef>
              <a:spcAft>
                <a:spcPts val="45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Based on existing best practice</a:t>
            </a:r>
          </a:p>
          <a:p>
            <a:pPr marL="214313" marR="0" lvl="0" indent="-214313" algn="l" defTabSz="685800" rtl="0" eaLnBrk="1" fontAlgn="auto" latinLnBrk="0" hangingPunct="1">
              <a:lnSpc>
                <a:spcPct val="100000"/>
              </a:lnSpc>
              <a:spcBef>
                <a:spcPts val="0"/>
              </a:spcBef>
              <a:spcAft>
                <a:spcPts val="45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Non-statutory, but most schools &amp; LAs are already implementing key elements</a:t>
            </a:r>
          </a:p>
          <a:p>
            <a:pPr marL="214313" marR="0" lvl="0" indent="-214313" algn="l" defTabSz="685800" rtl="0" eaLnBrk="1" fontAlgn="auto" latinLnBrk="0" hangingPunct="1">
              <a:lnSpc>
                <a:spcPct val="100000"/>
              </a:lnSpc>
              <a:spcBef>
                <a:spcPts val="0"/>
              </a:spcBef>
              <a:spcAft>
                <a:spcPts val="45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Support First approach</a:t>
            </a:r>
          </a:p>
          <a:p>
            <a:pPr marL="0" marR="0" lvl="0" indent="0" algn="ctr" defTabSz="685800" rtl="0" eaLnBrk="1" fontAlgn="auto" latinLnBrk="0" hangingPunct="1">
              <a:lnSpc>
                <a:spcPct val="100000"/>
              </a:lnSpc>
              <a:spcBef>
                <a:spcPts val="0"/>
              </a:spcBef>
              <a:spcAft>
                <a:spcPts val="450"/>
              </a:spcAft>
              <a:buClrTx/>
              <a:buSzTx/>
              <a:buFontTx/>
              <a:buNone/>
              <a:tabLst/>
              <a:defRPr/>
            </a:pPr>
            <a:endParaRPr kumimoji="0" lang="en-GB" sz="16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p>
            <a:pPr marL="0" marR="0" lvl="0" indent="0" algn="ctr" defTabSz="685800" rtl="0" eaLnBrk="1" fontAlgn="auto" latinLnBrk="0" hangingPunct="1">
              <a:lnSpc>
                <a:spcPct val="100000"/>
              </a:lnSpc>
              <a:spcBef>
                <a:spcPts val="0"/>
              </a:spcBef>
              <a:spcAft>
                <a:spcPts val="450"/>
              </a:spcAft>
              <a:buClrTx/>
              <a:buSzTx/>
              <a:buFontTx/>
              <a:buNone/>
              <a:tabLst/>
              <a:defRPr/>
            </a:pPr>
            <a:r>
              <a:rPr kumimoji="0" lang="en-GB" sz="16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EXPECT</a:t>
            </a:r>
          </a:p>
          <a:p>
            <a:pPr marL="0" marR="0" lvl="0" indent="0" algn="ctr" defTabSz="685800" rtl="0" eaLnBrk="1" fontAlgn="auto" latinLnBrk="0" hangingPunct="1">
              <a:lnSpc>
                <a:spcPct val="100000"/>
              </a:lnSpc>
              <a:spcBef>
                <a:spcPts val="0"/>
              </a:spcBef>
              <a:spcAft>
                <a:spcPts val="450"/>
              </a:spcAft>
              <a:buClrTx/>
              <a:buSzTx/>
              <a:buFontTx/>
              <a:buNone/>
              <a:tabLst/>
              <a:defRPr/>
            </a:pPr>
            <a:r>
              <a:rPr kumimoji="0" lang="en-GB" sz="16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MONITOR</a:t>
            </a:r>
          </a:p>
          <a:p>
            <a:pPr marL="0" marR="0" lvl="0" indent="0" algn="ctr" defTabSz="685800" rtl="0" eaLnBrk="1" fontAlgn="auto" latinLnBrk="0" hangingPunct="1">
              <a:lnSpc>
                <a:spcPct val="100000"/>
              </a:lnSpc>
              <a:spcBef>
                <a:spcPts val="0"/>
              </a:spcBef>
              <a:spcAft>
                <a:spcPts val="450"/>
              </a:spcAft>
              <a:buClrTx/>
              <a:buSzTx/>
              <a:buFontTx/>
              <a:buNone/>
              <a:tabLst/>
              <a:defRPr/>
            </a:pPr>
            <a:r>
              <a:rPr kumimoji="0" lang="en-GB" sz="16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LISTEN &amp; UNDERSTAND</a:t>
            </a:r>
          </a:p>
          <a:p>
            <a:pPr marL="0" marR="0" lvl="0" indent="0" algn="ctr" defTabSz="685800" rtl="0" eaLnBrk="1" fontAlgn="auto" latinLnBrk="0" hangingPunct="1">
              <a:lnSpc>
                <a:spcPct val="100000"/>
              </a:lnSpc>
              <a:spcBef>
                <a:spcPts val="0"/>
              </a:spcBef>
              <a:spcAft>
                <a:spcPts val="450"/>
              </a:spcAft>
              <a:buClrTx/>
              <a:buSzTx/>
              <a:buFontTx/>
              <a:buNone/>
              <a:tabLst/>
              <a:defRPr/>
            </a:pPr>
            <a:r>
              <a:rPr kumimoji="0" lang="en-GB" sz="16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FACILITATE SUPPORT</a:t>
            </a:r>
          </a:p>
          <a:p>
            <a:pPr marL="0" marR="0" lvl="0" indent="0" algn="ctr" defTabSz="685800" rtl="0" eaLnBrk="1" fontAlgn="auto" latinLnBrk="0" hangingPunct="1">
              <a:lnSpc>
                <a:spcPct val="100000"/>
              </a:lnSpc>
              <a:spcBef>
                <a:spcPts val="0"/>
              </a:spcBef>
              <a:spcAft>
                <a:spcPts val="450"/>
              </a:spcAft>
              <a:buClrTx/>
              <a:buSzTx/>
              <a:buFontTx/>
              <a:buNone/>
              <a:tabLst/>
              <a:defRPr/>
            </a:pPr>
            <a:r>
              <a:rPr kumimoji="0" lang="en-GB" sz="16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FORMALISE SUPPORT</a:t>
            </a:r>
          </a:p>
          <a:p>
            <a:pPr marL="0" marR="0" lvl="0" indent="0" algn="ctr" defTabSz="685800" rtl="0" eaLnBrk="1" fontAlgn="auto" latinLnBrk="0" hangingPunct="1">
              <a:lnSpc>
                <a:spcPct val="100000"/>
              </a:lnSpc>
              <a:spcBef>
                <a:spcPts val="0"/>
              </a:spcBef>
              <a:spcAft>
                <a:spcPts val="450"/>
              </a:spcAft>
              <a:buClrTx/>
              <a:buSzTx/>
              <a:buFontTx/>
              <a:buNone/>
              <a:tabLst/>
              <a:defRPr/>
            </a:pPr>
            <a:r>
              <a:rPr kumimoji="0" lang="en-GB" sz="16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ENFORCE</a:t>
            </a:r>
          </a:p>
        </p:txBody>
      </p:sp>
      <p:sp>
        <p:nvSpPr>
          <p:cNvPr id="10" name="Rectangle: Rounded Corners 9">
            <a:extLst>
              <a:ext uri="{FF2B5EF4-FFF2-40B4-BE49-F238E27FC236}">
                <a16:creationId xmlns:a16="http://schemas.microsoft.com/office/drawing/2014/main" id="{B3DA3833-DF4F-9D3C-3086-4DF0B6F6C327}"/>
              </a:ext>
            </a:extLst>
          </p:cNvPr>
          <p:cNvSpPr/>
          <p:nvPr/>
        </p:nvSpPr>
        <p:spPr>
          <a:xfrm>
            <a:off x="6455229" y="1273193"/>
            <a:ext cx="3625200" cy="5007430"/>
          </a:xfrm>
          <a:prstGeom prst="roundRect">
            <a:avLst>
              <a:gd name="adj" fmla="val 7991"/>
            </a:avLst>
          </a:prstGeom>
          <a:solidFill>
            <a:schemeClr val="accent6">
              <a:lumMod val="60000"/>
              <a:lumOff val="40000"/>
            </a:schemeClr>
          </a:solidFill>
          <a:ln>
            <a:solidFill>
              <a:schemeClr val="accent5">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What’s new?</a:t>
            </a:r>
          </a:p>
          <a:p>
            <a:pPr marL="214313" marR="0" lvl="0" indent="-214313" algn="ctr"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6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p>
            <a:pPr marL="214313" marR="0" lvl="0" indent="-214313" algn="l" defTabSz="685800" rtl="0" eaLnBrk="1" fontAlgn="auto" latinLnBrk="0" hangingPunct="1">
              <a:lnSpc>
                <a:spcPct val="100000"/>
              </a:lnSpc>
              <a:spcBef>
                <a:spcPts val="0"/>
              </a:spcBef>
              <a:spcAft>
                <a:spcPts val="45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Statutory guidance from 19</a:t>
            </a:r>
            <a:r>
              <a:rPr kumimoji="0" lang="en-GB" sz="1600" b="0" i="0" u="none" strike="noStrike" kern="1200" cap="none" spc="0" normalizeH="0" baseline="30000" noProof="0" dirty="0">
                <a:ln>
                  <a:noFill/>
                </a:ln>
                <a:solidFill>
                  <a:schemeClr val="tx1"/>
                </a:solidFill>
                <a:effectLst/>
                <a:uLnTx/>
                <a:uFillTx/>
                <a:latin typeface="Arial" panose="020B0604020202020204" pitchFamily="34" charset="0"/>
                <a:ea typeface="+mn-ea"/>
                <a:cs typeface="Arial" panose="020B0604020202020204" pitchFamily="34" charset="0"/>
              </a:rPr>
              <a:t>th</a:t>
            </a:r>
            <a:r>
              <a:rPr kumimoji="0" lang="en-GB" sz="16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August</a:t>
            </a:r>
          </a:p>
          <a:p>
            <a:pPr marL="214313" marR="0" lvl="0" indent="-214313" algn="l" defTabSz="685800" rtl="0" eaLnBrk="1" fontAlgn="auto" latinLnBrk="0" hangingPunct="1">
              <a:lnSpc>
                <a:spcPct val="100000"/>
              </a:lnSpc>
              <a:spcBef>
                <a:spcPts val="0"/>
              </a:spcBef>
              <a:spcAft>
                <a:spcPts val="45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Increased clarity on link between attendance and wider school culture, including importance of working with families. </a:t>
            </a:r>
          </a:p>
          <a:p>
            <a:pPr marL="214313" marR="0" lvl="0" indent="-214313" algn="l" defTabSz="685800" rtl="0" eaLnBrk="1" fontAlgn="auto" latinLnBrk="0" hangingPunct="1">
              <a:lnSpc>
                <a:spcPct val="100000"/>
              </a:lnSpc>
              <a:spcBef>
                <a:spcPts val="0"/>
              </a:spcBef>
              <a:spcAft>
                <a:spcPts val="45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Reflect changes to the law on keeping school attendance and admission registers</a:t>
            </a:r>
          </a:p>
          <a:p>
            <a:pPr marL="214313" marR="0" lvl="0" indent="-214313" algn="l" defTabSz="685800" rtl="0" eaLnBrk="1" fontAlgn="auto" latinLnBrk="0" hangingPunct="1">
              <a:lnSpc>
                <a:spcPct val="100000"/>
              </a:lnSpc>
              <a:spcBef>
                <a:spcPts val="0"/>
              </a:spcBef>
              <a:spcAft>
                <a:spcPts val="45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Set out the new National Framework for penalty notices. </a:t>
            </a:r>
          </a:p>
          <a:p>
            <a:pPr marL="214313" marR="0" lvl="0" indent="-214313" algn="l" defTabSz="685800" rtl="0" eaLnBrk="1" fontAlgn="auto" latinLnBrk="0" hangingPunct="1">
              <a:lnSpc>
                <a:spcPct val="100000"/>
              </a:lnSpc>
              <a:spcBef>
                <a:spcPts val="0"/>
              </a:spcBef>
              <a:spcAft>
                <a:spcPts val="45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Change ‘parenting contracts’ to ‘attendance contracts’ to better reflect agreement between parents, schools and/or LAs.</a:t>
            </a:r>
            <a:endParaRPr kumimoji="0" lang="en-GB" sz="16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p:txBody>
      </p:sp>
      <p:pic>
        <p:nvPicPr>
          <p:cNvPr id="3" name="Picture 2">
            <a:extLst>
              <a:ext uri="{FF2B5EF4-FFF2-40B4-BE49-F238E27FC236}">
                <a16:creationId xmlns:a16="http://schemas.microsoft.com/office/drawing/2014/main" id="{7C07B3FA-B7CC-9B69-8C33-06EF4EB195CC}"/>
              </a:ext>
            </a:extLst>
          </p:cNvPr>
          <p:cNvPicPr>
            <a:picLocks noChangeAspect="1"/>
          </p:cNvPicPr>
          <p:nvPr/>
        </p:nvPicPr>
        <p:blipFill>
          <a:blip r:embed="rId3"/>
          <a:stretch>
            <a:fillRect/>
          </a:stretch>
        </p:blipFill>
        <p:spPr>
          <a:xfrm rot="3072043">
            <a:off x="9941943" y="2744202"/>
            <a:ext cx="4204156" cy="3171042"/>
          </a:xfrm>
          <a:prstGeom prst="rect">
            <a:avLst/>
          </a:prstGeom>
        </p:spPr>
      </p:pic>
      <p:pic>
        <p:nvPicPr>
          <p:cNvPr id="4" name="Picture 3">
            <a:extLst>
              <a:ext uri="{FF2B5EF4-FFF2-40B4-BE49-F238E27FC236}">
                <a16:creationId xmlns:a16="http://schemas.microsoft.com/office/drawing/2014/main" id="{774C23D7-13EB-D026-8B52-B29B88801906}"/>
              </a:ext>
            </a:extLst>
          </p:cNvPr>
          <p:cNvPicPr>
            <a:picLocks noChangeAspect="1"/>
          </p:cNvPicPr>
          <p:nvPr/>
        </p:nvPicPr>
        <p:blipFill>
          <a:blip r:embed="rId3"/>
          <a:stretch>
            <a:fillRect/>
          </a:stretch>
        </p:blipFill>
        <p:spPr>
          <a:xfrm rot="3072043">
            <a:off x="-2294134" y="604508"/>
            <a:ext cx="4204156" cy="3171042"/>
          </a:xfrm>
          <a:prstGeom prst="rect">
            <a:avLst/>
          </a:prstGeom>
        </p:spPr>
      </p:pic>
    </p:spTree>
    <p:extLst>
      <p:ext uri="{BB962C8B-B14F-4D97-AF65-F5344CB8AC3E}">
        <p14:creationId xmlns:p14="http://schemas.microsoft.com/office/powerpoint/2010/main" val="3704823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2D049F3-44B5-41D5-2897-5EC97F28B8FE}"/>
              </a:ext>
            </a:extLst>
          </p:cNvPr>
          <p:cNvPicPr>
            <a:picLocks noChangeAspect="1"/>
          </p:cNvPicPr>
          <p:nvPr/>
        </p:nvPicPr>
        <p:blipFill>
          <a:blip r:embed="rId3"/>
          <a:stretch>
            <a:fillRect/>
          </a:stretch>
        </p:blipFill>
        <p:spPr>
          <a:xfrm rot="8495411">
            <a:off x="9442072" y="-226547"/>
            <a:ext cx="4204156" cy="3171042"/>
          </a:xfrm>
          <a:prstGeom prst="rect">
            <a:avLst/>
          </a:prstGeom>
        </p:spPr>
      </p:pic>
      <p:pic>
        <p:nvPicPr>
          <p:cNvPr id="2" name="Picture 1">
            <a:extLst>
              <a:ext uri="{FF2B5EF4-FFF2-40B4-BE49-F238E27FC236}">
                <a16:creationId xmlns:a16="http://schemas.microsoft.com/office/drawing/2014/main" id="{5041B246-CF8F-2804-07C7-0FD25DC9FA29}"/>
              </a:ext>
            </a:extLst>
          </p:cNvPr>
          <p:cNvPicPr>
            <a:picLocks noChangeAspect="1"/>
          </p:cNvPicPr>
          <p:nvPr/>
        </p:nvPicPr>
        <p:blipFill>
          <a:blip r:embed="rId3"/>
          <a:stretch>
            <a:fillRect/>
          </a:stretch>
        </p:blipFill>
        <p:spPr>
          <a:xfrm rot="3072043">
            <a:off x="-1481961" y="4475203"/>
            <a:ext cx="4204156" cy="3171042"/>
          </a:xfrm>
          <a:prstGeom prst="rect">
            <a:avLst/>
          </a:prstGeom>
        </p:spPr>
      </p:pic>
      <p:sp>
        <p:nvSpPr>
          <p:cNvPr id="8" name="Rectangle: Rounded Corners 7">
            <a:extLst>
              <a:ext uri="{FF2B5EF4-FFF2-40B4-BE49-F238E27FC236}">
                <a16:creationId xmlns:a16="http://schemas.microsoft.com/office/drawing/2014/main" id="{18149736-771C-86C4-2CC2-4B13449A0221}"/>
              </a:ext>
            </a:extLst>
          </p:cNvPr>
          <p:cNvSpPr/>
          <p:nvPr/>
        </p:nvSpPr>
        <p:spPr>
          <a:xfrm>
            <a:off x="2221755" y="1358973"/>
            <a:ext cx="3623874" cy="4909458"/>
          </a:xfrm>
          <a:prstGeom prst="roundRect">
            <a:avLst>
              <a:gd name="adj" fmla="val 7991"/>
            </a:avLst>
          </a:prstGeom>
          <a:solidFill>
            <a:schemeClr val="accent6">
              <a:lumMod val="20000"/>
              <a:lumOff val="80000"/>
            </a:schemeClr>
          </a:solidFill>
          <a:ln>
            <a:solidFill>
              <a:schemeClr val="accent5">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Existing expectations of schools</a:t>
            </a:r>
          </a:p>
          <a:p>
            <a:pPr marL="214313" marR="0" lvl="0" indent="-214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6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p>
            <a:pPr marL="214313" marR="0" lvl="0" indent="-214313" algn="l" defTabSz="685800" rtl="0" eaLnBrk="1" fontAlgn="auto" latinLnBrk="0" hangingPunct="1">
              <a:lnSpc>
                <a:spcPct val="100000"/>
              </a:lnSpc>
              <a:spcBef>
                <a:spcPts val="0"/>
              </a:spcBef>
              <a:spcAft>
                <a:spcPts val="45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Develop and maintain a school culture that promotes benefits of attendance</a:t>
            </a:r>
          </a:p>
          <a:p>
            <a:pPr marL="214313" marR="0" lvl="0" indent="-214313" algn="l" defTabSz="685800" rtl="0" eaLnBrk="1" fontAlgn="auto" latinLnBrk="0" hangingPunct="1">
              <a:lnSpc>
                <a:spcPct val="100000"/>
              </a:lnSpc>
              <a:spcBef>
                <a:spcPts val="0"/>
              </a:spcBef>
              <a:spcAft>
                <a:spcPts val="45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Have a clear attendance policy</a:t>
            </a:r>
          </a:p>
          <a:p>
            <a:pPr marL="214313" marR="0" lvl="0" indent="-214313" algn="l" defTabSz="685800" rtl="0" eaLnBrk="1" fontAlgn="auto" latinLnBrk="0" hangingPunct="1">
              <a:lnSpc>
                <a:spcPct val="100000"/>
              </a:lnSpc>
              <a:spcBef>
                <a:spcPts val="0"/>
              </a:spcBef>
              <a:spcAft>
                <a:spcPts val="45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Accurately complete admission &amp; attendance registers</a:t>
            </a:r>
          </a:p>
          <a:p>
            <a:pPr marL="214313" marR="0" lvl="0" indent="-214313" algn="l" defTabSz="685800" rtl="0" eaLnBrk="1" fontAlgn="auto" latinLnBrk="0" hangingPunct="1">
              <a:lnSpc>
                <a:spcPct val="100000"/>
              </a:lnSpc>
              <a:spcBef>
                <a:spcPts val="0"/>
              </a:spcBef>
              <a:spcAft>
                <a:spcPts val="45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Monitor &amp; analyse data to identify pupils/cohorts requiring support</a:t>
            </a:r>
          </a:p>
          <a:p>
            <a:pPr marL="214313" marR="0" lvl="0" indent="-214313" algn="l" defTabSz="685800" rtl="0" eaLnBrk="1" fontAlgn="auto" latinLnBrk="0" hangingPunct="1">
              <a:lnSpc>
                <a:spcPct val="100000"/>
              </a:lnSpc>
              <a:spcBef>
                <a:spcPts val="0"/>
              </a:spcBef>
              <a:spcAft>
                <a:spcPts val="45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Build relationships with families, &amp; work with them to remove barriers</a:t>
            </a:r>
          </a:p>
          <a:p>
            <a:pPr marL="214313" marR="0" lvl="0" indent="-214313" algn="l" defTabSz="685800" rtl="0" eaLnBrk="1" fontAlgn="auto" latinLnBrk="0" hangingPunct="1">
              <a:lnSpc>
                <a:spcPct val="100000"/>
              </a:lnSpc>
              <a:spcBef>
                <a:spcPts val="0"/>
              </a:spcBef>
              <a:spcAft>
                <a:spcPts val="45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Share &amp; collaborate with other schools/LAs/partners on persistent &amp; severe absence</a:t>
            </a:r>
          </a:p>
        </p:txBody>
      </p:sp>
      <p:sp>
        <p:nvSpPr>
          <p:cNvPr id="10" name="Rectangle: Rounded Corners 9">
            <a:extLst>
              <a:ext uri="{FF2B5EF4-FFF2-40B4-BE49-F238E27FC236}">
                <a16:creationId xmlns:a16="http://schemas.microsoft.com/office/drawing/2014/main" id="{B3DA3833-DF4F-9D3C-3086-4DF0B6F6C327}"/>
              </a:ext>
            </a:extLst>
          </p:cNvPr>
          <p:cNvSpPr/>
          <p:nvPr/>
        </p:nvSpPr>
        <p:spPr>
          <a:xfrm>
            <a:off x="6455229" y="1358973"/>
            <a:ext cx="3625200" cy="4909458"/>
          </a:xfrm>
          <a:prstGeom prst="roundRect">
            <a:avLst>
              <a:gd name="adj" fmla="val 7991"/>
            </a:avLst>
          </a:prstGeom>
          <a:solidFill>
            <a:schemeClr val="accent6">
              <a:lumMod val="60000"/>
              <a:lumOff val="40000"/>
            </a:schemeClr>
          </a:solidFill>
          <a:ln>
            <a:solidFill>
              <a:schemeClr val="accent5">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What’s new for schools?</a:t>
            </a:r>
          </a:p>
          <a:p>
            <a:pPr marL="214313" marR="0" lvl="0" indent="-214313" algn="ctr"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6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p>
            <a:pPr marL="214313" marR="0" lvl="0" indent="-214313" algn="l" defTabSz="685800" rtl="0" eaLnBrk="1" fontAlgn="auto" latinLnBrk="0" hangingPunct="1">
              <a:lnSpc>
                <a:spcPct val="100000"/>
              </a:lnSpc>
              <a:spcBef>
                <a:spcPts val="0"/>
              </a:spcBef>
              <a:spcAft>
                <a:spcPts val="45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Updated section on physical &amp; mental ill health to be clear on schools’ role, &amp; provide further clarification around medical evidence, additional support for pupils with SEND and part-time timetables.</a:t>
            </a:r>
          </a:p>
          <a:p>
            <a:pPr marL="214313" marR="0" lvl="0" indent="-214313" algn="l" defTabSz="685800" rtl="0" eaLnBrk="1" fontAlgn="auto" latinLnBrk="0" hangingPunct="1">
              <a:lnSpc>
                <a:spcPct val="100000"/>
              </a:lnSpc>
              <a:spcBef>
                <a:spcPts val="0"/>
              </a:spcBef>
              <a:spcAft>
                <a:spcPts val="45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Explain the new requirements on data sharing</a:t>
            </a:r>
          </a:p>
          <a:p>
            <a:pPr marL="214313" marR="0" lvl="0" indent="-214313" algn="l" defTabSz="685800" rtl="0" eaLnBrk="1" fontAlgn="auto" latinLnBrk="0" hangingPunct="1">
              <a:lnSpc>
                <a:spcPct val="100000"/>
              </a:lnSpc>
              <a:spcBef>
                <a:spcPts val="0"/>
              </a:spcBef>
              <a:spcAft>
                <a:spcPts val="45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Clarification of expectations of senior attendance champions.</a:t>
            </a:r>
          </a:p>
          <a:p>
            <a:pPr marL="214313" marR="0" lvl="0" indent="-214313" algn="l" defTabSz="685800" rtl="0" eaLnBrk="1" fontAlgn="auto" latinLnBrk="0" hangingPunct="1">
              <a:lnSpc>
                <a:spcPct val="100000"/>
              </a:lnSpc>
              <a:spcBef>
                <a:spcPts val="0"/>
              </a:spcBef>
              <a:spcAft>
                <a:spcPts val="45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Expectation to inform a pupil’s youth offending team worker of any unexplained absences.</a:t>
            </a:r>
            <a:endParaRPr kumimoji="0" lang="en-GB" sz="16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6" name="Title 1">
            <a:extLst>
              <a:ext uri="{FF2B5EF4-FFF2-40B4-BE49-F238E27FC236}">
                <a16:creationId xmlns:a16="http://schemas.microsoft.com/office/drawing/2014/main" id="{E31B0733-5EA1-0F0A-D2EA-BB4337659620}"/>
              </a:ext>
            </a:extLst>
          </p:cNvPr>
          <p:cNvSpPr txBox="1">
            <a:spLocks/>
          </p:cNvSpPr>
          <p:nvPr/>
        </p:nvSpPr>
        <p:spPr>
          <a:xfrm>
            <a:off x="2360764" y="272577"/>
            <a:ext cx="8188929" cy="885663"/>
          </a:xfrm>
          <a:prstGeom prst="rect">
            <a:avLst/>
          </a:prstGeom>
        </p:spPr>
        <p:txBody>
          <a:bodyPr vert="horz" lIns="91440" tIns="45720" rIns="91440" bIns="45720" rtlCol="0" anchor="b">
            <a:no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marL="0" marR="0" lvl="0" indent="0" algn="l" defTabSz="685800" rtl="0" eaLnBrk="1" fontAlgn="auto" latinLnBrk="0" hangingPunct="1">
              <a:lnSpc>
                <a:spcPct val="120000"/>
              </a:lnSpc>
              <a:spcBef>
                <a:spcPct val="0"/>
              </a:spcBef>
              <a:spcAft>
                <a:spcPts val="0"/>
              </a:spcAft>
              <a:buClrTx/>
              <a:buSzTx/>
              <a:buFontTx/>
              <a:buNone/>
              <a:tabLst/>
              <a:defRPr/>
            </a:pPr>
            <a:r>
              <a:rPr kumimoji="0" lang="en-GB" sz="2500" b="1" i="0" u="none" strike="noStrike" kern="1200" cap="none" spc="0" normalizeH="0" baseline="0" noProof="0" dirty="0">
                <a:ln>
                  <a:noFill/>
                </a:ln>
                <a:solidFill>
                  <a:srgbClr val="003763"/>
                </a:solidFill>
                <a:effectLst/>
                <a:uLnTx/>
                <a:uFillTx/>
                <a:latin typeface="Rockwell" panose="02060603020205020403" pitchFamily="18" charset="0"/>
                <a:cs typeface="Arial"/>
              </a:rPr>
              <a:t>Working Together to Improve School Attendance</a:t>
            </a:r>
            <a:br>
              <a:rPr kumimoji="0" lang="en-GB" sz="2500" b="1" i="0" u="none" strike="noStrike" kern="1200" cap="none" spc="0" normalizeH="0" baseline="0" noProof="0" dirty="0">
                <a:ln>
                  <a:noFill/>
                </a:ln>
                <a:solidFill>
                  <a:srgbClr val="003763"/>
                </a:solidFill>
                <a:effectLst/>
                <a:uLnTx/>
                <a:uFillTx/>
                <a:latin typeface="Rockwell" panose="02060603020205020403" pitchFamily="18" charset="0"/>
                <a:cs typeface="Arial"/>
              </a:rPr>
            </a:br>
            <a:r>
              <a:rPr kumimoji="0" lang="en-GB" sz="2500" b="0" i="1" u="none" strike="noStrike" kern="1200" cap="none" spc="0" normalizeH="0" baseline="0" noProof="0" dirty="0">
                <a:ln>
                  <a:noFill/>
                </a:ln>
                <a:solidFill>
                  <a:srgbClr val="003763"/>
                </a:solidFill>
                <a:effectLst/>
                <a:uLnTx/>
                <a:uFillTx/>
                <a:latin typeface="Rockwell" panose="02060603020205020403" pitchFamily="18" charset="0"/>
                <a:cs typeface="Arial"/>
              </a:rPr>
              <a:t>What does it mean for schools?</a:t>
            </a:r>
            <a:endParaRPr kumimoji="0" lang="en-GB" sz="2500" b="1" i="0" u="none" strike="noStrike" kern="1200" cap="none" spc="0" normalizeH="0" baseline="0" noProof="0" dirty="0">
              <a:ln>
                <a:noFill/>
              </a:ln>
              <a:solidFill>
                <a:srgbClr val="003763"/>
              </a:solidFill>
              <a:effectLst/>
              <a:uLnTx/>
              <a:uFillTx/>
              <a:latin typeface="Rockwell" panose="02060603020205020403" pitchFamily="18" charset="0"/>
              <a:cs typeface="Arial"/>
            </a:endParaRPr>
          </a:p>
        </p:txBody>
      </p:sp>
    </p:spTree>
    <p:extLst>
      <p:ext uri="{BB962C8B-B14F-4D97-AF65-F5344CB8AC3E}">
        <p14:creationId xmlns:p14="http://schemas.microsoft.com/office/powerpoint/2010/main" val="137108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F170EE6-2E76-9672-A11B-7ED96C8CBD6C}"/>
              </a:ext>
            </a:extLst>
          </p:cNvPr>
          <p:cNvPicPr>
            <a:picLocks noChangeAspect="1"/>
          </p:cNvPicPr>
          <p:nvPr/>
        </p:nvPicPr>
        <p:blipFill>
          <a:blip r:embed="rId3"/>
          <a:stretch>
            <a:fillRect/>
          </a:stretch>
        </p:blipFill>
        <p:spPr>
          <a:xfrm rot="3072043">
            <a:off x="-1057287" y="-596405"/>
            <a:ext cx="4204156" cy="3171042"/>
          </a:xfrm>
          <a:prstGeom prst="rect">
            <a:avLst/>
          </a:prstGeom>
        </p:spPr>
      </p:pic>
      <p:pic>
        <p:nvPicPr>
          <p:cNvPr id="2" name="Picture 1">
            <a:extLst>
              <a:ext uri="{FF2B5EF4-FFF2-40B4-BE49-F238E27FC236}">
                <a16:creationId xmlns:a16="http://schemas.microsoft.com/office/drawing/2014/main" id="{BCD794EB-1079-8955-4B43-ECDA572E0E1A}"/>
              </a:ext>
            </a:extLst>
          </p:cNvPr>
          <p:cNvPicPr>
            <a:picLocks noChangeAspect="1"/>
          </p:cNvPicPr>
          <p:nvPr/>
        </p:nvPicPr>
        <p:blipFill>
          <a:blip r:embed="rId3"/>
          <a:stretch>
            <a:fillRect/>
          </a:stretch>
        </p:blipFill>
        <p:spPr>
          <a:xfrm rot="3072043">
            <a:off x="3634693" y="4353546"/>
            <a:ext cx="4204156" cy="3171042"/>
          </a:xfrm>
          <a:prstGeom prst="rect">
            <a:avLst/>
          </a:prstGeom>
        </p:spPr>
      </p:pic>
      <p:sp>
        <p:nvSpPr>
          <p:cNvPr id="8" name="Rectangle: Rounded Corners 7">
            <a:extLst>
              <a:ext uri="{FF2B5EF4-FFF2-40B4-BE49-F238E27FC236}">
                <a16:creationId xmlns:a16="http://schemas.microsoft.com/office/drawing/2014/main" id="{18149736-771C-86C4-2CC2-4B13449A0221}"/>
              </a:ext>
            </a:extLst>
          </p:cNvPr>
          <p:cNvSpPr/>
          <p:nvPr/>
        </p:nvSpPr>
        <p:spPr>
          <a:xfrm>
            <a:off x="2221755" y="1358973"/>
            <a:ext cx="3623874" cy="4909458"/>
          </a:xfrm>
          <a:prstGeom prst="roundRect">
            <a:avLst>
              <a:gd name="adj" fmla="val 7991"/>
            </a:avLst>
          </a:prstGeom>
          <a:solidFill>
            <a:schemeClr val="accent6">
              <a:lumMod val="20000"/>
              <a:lumOff val="80000"/>
            </a:schemeClr>
          </a:solidFill>
          <a:ln>
            <a:solidFill>
              <a:schemeClr val="accent5">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Existing expectations of LAs</a:t>
            </a:r>
          </a:p>
          <a:p>
            <a:pPr marL="214313" marR="0" lvl="0" indent="-214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6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p>
            <a:pPr marL="214313" marR="0" lvl="0" indent="-214313" algn="l" defTabSz="685800" rtl="0" eaLnBrk="1" fontAlgn="auto" latinLnBrk="0" hangingPunct="1">
              <a:lnSpc>
                <a:spcPct val="100000"/>
              </a:lnSpc>
              <a:spcBef>
                <a:spcPts val="0"/>
              </a:spcBef>
              <a:spcAft>
                <a:spcPts val="45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Rigorously track LA data to devise strategic approach</a:t>
            </a:r>
          </a:p>
          <a:p>
            <a:pPr marL="214313" marR="0" lvl="0" indent="-214313" algn="l" defTabSz="685800" rtl="0" eaLnBrk="1" fontAlgn="auto" latinLnBrk="0" hangingPunct="1">
              <a:lnSpc>
                <a:spcPct val="100000"/>
              </a:lnSpc>
              <a:spcBef>
                <a:spcPts val="0"/>
              </a:spcBef>
              <a:spcAft>
                <a:spcPts val="45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School Attendance Support Team</a:t>
            </a:r>
          </a:p>
          <a:p>
            <a:pPr marL="557213" marR="0" lvl="1" indent="-214313" algn="l" defTabSz="685800" rtl="0" eaLnBrk="1" fontAlgn="auto" latinLnBrk="0" hangingPunct="1">
              <a:lnSpc>
                <a:spcPct val="100000"/>
              </a:lnSpc>
              <a:spcBef>
                <a:spcPts val="0"/>
              </a:spcBef>
              <a:spcAft>
                <a:spcPts val="450"/>
              </a:spcAft>
              <a:buClrTx/>
              <a:buSzTx/>
              <a:buFontTx/>
              <a:buChar char="-"/>
              <a:tabLst/>
              <a:defRPr/>
            </a:pPr>
            <a:r>
              <a:rPr kumimoji="0" lang="en-GB" sz="16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Comms/advice</a:t>
            </a:r>
          </a:p>
          <a:p>
            <a:pPr marL="557213" marR="0" lvl="1" indent="-214313" algn="l" defTabSz="685800" rtl="0" eaLnBrk="1" fontAlgn="auto" latinLnBrk="0" hangingPunct="1">
              <a:lnSpc>
                <a:spcPct val="100000"/>
              </a:lnSpc>
              <a:spcBef>
                <a:spcPts val="0"/>
              </a:spcBef>
              <a:spcAft>
                <a:spcPts val="450"/>
              </a:spcAft>
              <a:buClrTx/>
              <a:buSzTx/>
              <a:buFontTx/>
              <a:buChar char="-"/>
              <a:tabLst/>
              <a:defRPr/>
            </a:pPr>
            <a:r>
              <a:rPr kumimoji="0" lang="en-GB" sz="16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Targeting Support Meetings</a:t>
            </a:r>
          </a:p>
          <a:p>
            <a:pPr marL="557213" marR="0" lvl="1" indent="-214313" algn="l" defTabSz="685800" rtl="0" eaLnBrk="1" fontAlgn="auto" latinLnBrk="0" hangingPunct="1">
              <a:lnSpc>
                <a:spcPct val="100000"/>
              </a:lnSpc>
              <a:spcBef>
                <a:spcPts val="0"/>
              </a:spcBef>
              <a:spcAft>
                <a:spcPts val="450"/>
              </a:spcAft>
              <a:buClrTx/>
              <a:buSzTx/>
              <a:buFontTx/>
              <a:buChar char="-"/>
              <a:tabLst/>
              <a:defRPr/>
            </a:pPr>
            <a:r>
              <a:rPr kumimoji="0" lang="en-GB" sz="16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Multi-disciplinary support for families (access to early help)</a:t>
            </a:r>
          </a:p>
          <a:p>
            <a:pPr marL="557213" marR="0" lvl="1" indent="-214313" algn="l" defTabSz="685800" rtl="0" eaLnBrk="1" fontAlgn="auto" latinLnBrk="0" hangingPunct="1">
              <a:lnSpc>
                <a:spcPct val="100000"/>
              </a:lnSpc>
              <a:spcBef>
                <a:spcPts val="0"/>
              </a:spcBef>
              <a:spcAft>
                <a:spcPts val="450"/>
              </a:spcAft>
              <a:buClrTx/>
              <a:buSzTx/>
              <a:buFontTx/>
              <a:buChar char="-"/>
              <a:tabLst/>
              <a:defRPr/>
            </a:pPr>
            <a:r>
              <a:rPr kumimoji="0" lang="en-GB" sz="16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Legal intervention where support has not been successful or engaged with</a:t>
            </a:r>
          </a:p>
          <a:p>
            <a:pPr marL="214313" marR="0" lvl="0" indent="-214313" algn="l" defTabSz="685800" rtl="0" eaLnBrk="1" fontAlgn="auto" latinLnBrk="0" hangingPunct="1">
              <a:lnSpc>
                <a:spcPct val="100000"/>
              </a:lnSpc>
              <a:spcBef>
                <a:spcPts val="0"/>
              </a:spcBef>
              <a:spcAft>
                <a:spcPts val="45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Monitor &amp; improve attendance of children with a social worker (via Virtual School)</a:t>
            </a:r>
          </a:p>
        </p:txBody>
      </p:sp>
      <p:sp>
        <p:nvSpPr>
          <p:cNvPr id="10" name="Rectangle: Rounded Corners 9">
            <a:extLst>
              <a:ext uri="{FF2B5EF4-FFF2-40B4-BE49-F238E27FC236}">
                <a16:creationId xmlns:a16="http://schemas.microsoft.com/office/drawing/2014/main" id="{B3DA3833-DF4F-9D3C-3086-4DF0B6F6C327}"/>
              </a:ext>
            </a:extLst>
          </p:cNvPr>
          <p:cNvSpPr/>
          <p:nvPr/>
        </p:nvSpPr>
        <p:spPr>
          <a:xfrm>
            <a:off x="6455229" y="1358973"/>
            <a:ext cx="3625200" cy="4909458"/>
          </a:xfrm>
          <a:prstGeom prst="roundRect">
            <a:avLst>
              <a:gd name="adj" fmla="val 7991"/>
            </a:avLst>
          </a:prstGeom>
          <a:solidFill>
            <a:schemeClr val="accent6">
              <a:lumMod val="60000"/>
              <a:lumOff val="40000"/>
            </a:schemeClr>
          </a:solidFill>
          <a:ln>
            <a:solidFill>
              <a:schemeClr val="accent5">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What’s new for LAs?</a:t>
            </a:r>
          </a:p>
          <a:p>
            <a:pPr marL="214313" marR="0" lvl="0" indent="-214313" algn="ctr"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6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p>
            <a:pPr marL="214313" marR="0" lvl="0" indent="-214313" algn="l" defTabSz="685800" rtl="0" eaLnBrk="1" fontAlgn="auto" latinLnBrk="0" hangingPunct="1">
              <a:lnSpc>
                <a:spcPct val="100000"/>
              </a:lnSpc>
              <a:spcBef>
                <a:spcPts val="0"/>
              </a:spcBef>
              <a:spcAft>
                <a:spcPts val="45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Increased clarity on additional attendance services that may be traded; LA responsibilities for cross-border pupils; and how to hold effective Targeting Support Meetings. </a:t>
            </a:r>
          </a:p>
          <a:p>
            <a:pPr marL="214313" marR="0" lvl="0" indent="-214313" algn="l" defTabSz="685800" rtl="0" eaLnBrk="1" fontAlgn="auto" latinLnBrk="0" hangingPunct="1">
              <a:lnSpc>
                <a:spcPct val="100000"/>
              </a:lnSpc>
              <a:spcBef>
                <a:spcPts val="0"/>
              </a:spcBef>
              <a:spcAft>
                <a:spcPts val="45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Flexibility in how LAs work with independent schools, to better suit local needs. </a:t>
            </a:r>
          </a:p>
          <a:p>
            <a:pPr marL="214313" marR="0" lvl="0" indent="-214313" algn="l" defTabSz="685800" rtl="0" eaLnBrk="1" fontAlgn="auto" latinLnBrk="0" hangingPunct="1">
              <a:lnSpc>
                <a:spcPct val="100000"/>
              </a:lnSpc>
              <a:spcBef>
                <a:spcPts val="0"/>
              </a:spcBef>
              <a:spcAft>
                <a:spcPts val="45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Further detail on cross partnership ownership of attendance improvement. </a:t>
            </a:r>
          </a:p>
          <a:p>
            <a:pPr marL="214313" marR="0" lvl="0" indent="-214313" algn="l" defTabSz="685800" rtl="0" eaLnBrk="1" fontAlgn="auto" latinLnBrk="0" hangingPunct="1">
              <a:lnSpc>
                <a:spcPct val="100000"/>
              </a:lnSpc>
              <a:spcBef>
                <a:spcPts val="0"/>
              </a:spcBef>
              <a:spcAft>
                <a:spcPts val="450"/>
              </a:spcAft>
              <a:buClrTx/>
              <a:buSzTx/>
              <a:buFont typeface="Arial" panose="020B0604020202020204" pitchFamily="34" charset="0"/>
              <a:buChar char="•"/>
              <a:tabLst/>
              <a:defRPr/>
            </a:pPr>
            <a:endParaRPr kumimoji="0" lang="en-GB" sz="1600" b="0" i="0" u="none" strike="noStrike" kern="1200" cap="none" spc="0" normalizeH="0" baseline="0" noProof="0" dirty="0">
              <a:ln>
                <a:noFill/>
              </a:ln>
              <a:solidFill>
                <a:srgbClr val="4472C4"/>
              </a:solidFill>
              <a:effectLst/>
              <a:uLnTx/>
              <a:uFillTx/>
              <a:latin typeface="Arial" panose="020B0604020202020204" pitchFamily="34" charset="0"/>
              <a:ea typeface="+mn-ea"/>
              <a:cs typeface="Arial" panose="020B0604020202020204" pitchFamily="34" charset="0"/>
            </a:endParaRPr>
          </a:p>
        </p:txBody>
      </p:sp>
      <p:sp>
        <p:nvSpPr>
          <p:cNvPr id="6" name="Title 1">
            <a:extLst>
              <a:ext uri="{FF2B5EF4-FFF2-40B4-BE49-F238E27FC236}">
                <a16:creationId xmlns:a16="http://schemas.microsoft.com/office/drawing/2014/main" id="{E31B0733-5EA1-0F0A-D2EA-BB4337659620}"/>
              </a:ext>
            </a:extLst>
          </p:cNvPr>
          <p:cNvSpPr txBox="1">
            <a:spLocks/>
          </p:cNvSpPr>
          <p:nvPr/>
        </p:nvSpPr>
        <p:spPr>
          <a:xfrm>
            <a:off x="2360764" y="260385"/>
            <a:ext cx="8188929" cy="885663"/>
          </a:xfrm>
          <a:prstGeom prst="rect">
            <a:avLst/>
          </a:prstGeom>
        </p:spPr>
        <p:txBody>
          <a:bodyPr vert="horz" lIns="91440" tIns="45720" rIns="91440" bIns="45720" rtlCol="0" anchor="b">
            <a:no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marL="0" marR="0" lvl="0" indent="0" algn="l" defTabSz="685800" rtl="0" eaLnBrk="1" fontAlgn="auto" latinLnBrk="0" hangingPunct="1">
              <a:lnSpc>
                <a:spcPct val="120000"/>
              </a:lnSpc>
              <a:spcBef>
                <a:spcPct val="0"/>
              </a:spcBef>
              <a:spcAft>
                <a:spcPts val="0"/>
              </a:spcAft>
              <a:buClrTx/>
              <a:buSzTx/>
              <a:buFontTx/>
              <a:buNone/>
              <a:tabLst/>
              <a:defRPr/>
            </a:pPr>
            <a:r>
              <a:rPr kumimoji="0" lang="en-GB" sz="2500" b="1" i="0" u="none" strike="noStrike" kern="1200" cap="none" spc="0" normalizeH="0" baseline="0" noProof="0" dirty="0">
                <a:ln>
                  <a:noFill/>
                </a:ln>
                <a:solidFill>
                  <a:srgbClr val="003763"/>
                </a:solidFill>
                <a:effectLst/>
                <a:uLnTx/>
                <a:uFillTx/>
                <a:latin typeface="Rockwell" panose="02060603020205020403" pitchFamily="18" charset="0"/>
                <a:cs typeface="Arial"/>
              </a:rPr>
              <a:t>Working Together to Improve School Attendance</a:t>
            </a:r>
            <a:br>
              <a:rPr kumimoji="0" lang="en-GB" sz="2500" b="1" i="0" u="none" strike="noStrike" kern="1200" cap="none" spc="0" normalizeH="0" baseline="0" noProof="0" dirty="0">
                <a:ln>
                  <a:noFill/>
                </a:ln>
                <a:solidFill>
                  <a:srgbClr val="003763"/>
                </a:solidFill>
                <a:effectLst/>
                <a:uLnTx/>
                <a:uFillTx/>
                <a:latin typeface="Rockwell" panose="02060603020205020403" pitchFamily="18" charset="0"/>
                <a:cs typeface="Arial"/>
              </a:rPr>
            </a:br>
            <a:r>
              <a:rPr kumimoji="0" lang="en-GB" sz="2500" b="0" i="1" u="none" strike="noStrike" kern="1200" cap="none" spc="0" normalizeH="0" baseline="0" noProof="0" dirty="0">
                <a:ln>
                  <a:noFill/>
                </a:ln>
                <a:solidFill>
                  <a:srgbClr val="003763"/>
                </a:solidFill>
                <a:effectLst/>
                <a:uLnTx/>
                <a:uFillTx/>
                <a:latin typeface="Rockwell" panose="02060603020205020403" pitchFamily="18" charset="0"/>
                <a:cs typeface="Arial"/>
              </a:rPr>
              <a:t>What does it mean for local authorities?</a:t>
            </a:r>
            <a:endParaRPr kumimoji="0" lang="en-GB" sz="2500" b="1" i="0" u="none" strike="noStrike" kern="1200" cap="none" spc="0" normalizeH="0" baseline="0" noProof="0" dirty="0">
              <a:ln>
                <a:noFill/>
              </a:ln>
              <a:solidFill>
                <a:srgbClr val="003763"/>
              </a:solidFill>
              <a:effectLst/>
              <a:uLnTx/>
              <a:uFillTx/>
              <a:latin typeface="Rockwell" panose="02060603020205020403" pitchFamily="18" charset="0"/>
              <a:cs typeface="Arial"/>
            </a:endParaRPr>
          </a:p>
        </p:txBody>
      </p:sp>
    </p:spTree>
    <p:extLst>
      <p:ext uri="{BB962C8B-B14F-4D97-AF65-F5344CB8AC3E}">
        <p14:creationId xmlns:p14="http://schemas.microsoft.com/office/powerpoint/2010/main" val="1538056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0A17A00-5CBC-9CC6-D1B2-920CC94D8B44}"/>
              </a:ext>
            </a:extLst>
          </p:cNvPr>
          <p:cNvPicPr>
            <a:picLocks noChangeAspect="1"/>
          </p:cNvPicPr>
          <p:nvPr/>
        </p:nvPicPr>
        <p:blipFill>
          <a:blip r:embed="rId3"/>
          <a:stretch>
            <a:fillRect/>
          </a:stretch>
        </p:blipFill>
        <p:spPr>
          <a:xfrm rot="3072043">
            <a:off x="3433989" y="-6415257"/>
            <a:ext cx="11656569" cy="8792126"/>
          </a:xfrm>
          <a:prstGeom prst="rect">
            <a:avLst/>
          </a:prstGeom>
        </p:spPr>
      </p:pic>
      <p:sp>
        <p:nvSpPr>
          <p:cNvPr id="7" name="TextBox 6">
            <a:extLst>
              <a:ext uri="{FF2B5EF4-FFF2-40B4-BE49-F238E27FC236}">
                <a16:creationId xmlns:a16="http://schemas.microsoft.com/office/drawing/2014/main" id="{BE3A880A-C6AE-A401-B818-88B93403FC4F}"/>
              </a:ext>
            </a:extLst>
          </p:cNvPr>
          <p:cNvSpPr txBox="1"/>
          <p:nvPr/>
        </p:nvSpPr>
        <p:spPr>
          <a:xfrm>
            <a:off x="530966" y="2013228"/>
            <a:ext cx="11130068" cy="33855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numCol="1" spcCol="360000">
            <a:spAutoFit/>
          </a:bodyPr>
          <a:lstStyle/>
          <a:p>
            <a:pPr marL="457200" marR="0" lvl="0" indent="0" algn="l" defTabSz="914400" rtl="0" eaLnBrk="1" fontAlgn="auto" latinLnBrk="0" hangingPunct="0">
              <a:lnSpc>
                <a:spcPct val="100000"/>
              </a:lnSpc>
              <a:spcBef>
                <a:spcPts val="0"/>
              </a:spcBef>
              <a:spcAft>
                <a:spcPts val="0"/>
              </a:spcAft>
              <a:buClrTx/>
              <a:buSzTx/>
              <a:buFontTx/>
              <a:buNone/>
              <a:tabLst/>
              <a:defRPr/>
            </a:pPr>
            <a:endParaRPr kumimoji="0" lang="en-GB" sz="1600" b="0" i="0" u="none" strike="noStrike" kern="0" cap="none" spc="0" normalizeH="0" baseline="0" noProof="0" dirty="0">
              <a:ln>
                <a:noFill/>
              </a:ln>
              <a:solidFill>
                <a:srgbClr val="332F60"/>
              </a:solidFill>
              <a:effectLst/>
              <a:uLnTx/>
              <a:uFillTx/>
              <a:latin typeface="Rockwell" panose="02060603020205020403" pitchFamily="18" charset="77"/>
              <a:ea typeface="+mj-ea"/>
              <a:cs typeface="Arial" panose="020B0604020202020204" pitchFamily="34" charset="0"/>
              <a:sym typeface="Calibri"/>
            </a:endParaRPr>
          </a:p>
        </p:txBody>
      </p:sp>
      <p:sp>
        <p:nvSpPr>
          <p:cNvPr id="9" name="TextBox 8">
            <a:extLst>
              <a:ext uri="{FF2B5EF4-FFF2-40B4-BE49-F238E27FC236}">
                <a16:creationId xmlns:a16="http://schemas.microsoft.com/office/drawing/2014/main" id="{B8C19944-DB48-9FCD-FA37-17A0CBA4E471}"/>
              </a:ext>
            </a:extLst>
          </p:cNvPr>
          <p:cNvSpPr txBox="1"/>
          <p:nvPr/>
        </p:nvSpPr>
        <p:spPr>
          <a:xfrm>
            <a:off x="333375" y="362577"/>
            <a:ext cx="7972425" cy="13849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GB" sz="3600" b="1" i="0" u="none" strike="noStrike" kern="0" cap="none" spc="0" normalizeH="0" baseline="0" noProof="0" dirty="0">
                <a:ln>
                  <a:noFill/>
                </a:ln>
                <a:solidFill>
                  <a:srgbClr val="332F60"/>
                </a:solidFill>
                <a:effectLst/>
                <a:uLnTx/>
                <a:uFillTx/>
                <a:latin typeface="Rockwell" panose="02060603020205020403" pitchFamily="18" charset="0"/>
                <a:cs typeface="Calibri"/>
                <a:sym typeface="Calibri"/>
              </a:rPr>
              <a:t>Key messages from the consultation so far</a:t>
            </a:r>
          </a:p>
          <a:p>
            <a:pPr marL="457200" marR="0" lvl="0" indent="0" algn="l" defTabSz="914400" rtl="0" eaLnBrk="1" fontAlgn="auto" latinLnBrk="0" hangingPunct="0">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332F60"/>
              </a:solidFill>
              <a:effectLst/>
              <a:uLnTx/>
              <a:uFillTx/>
              <a:latin typeface="Rockwell" panose="02060603020205020403" pitchFamily="18" charset="77"/>
              <a:ea typeface="+mj-ea"/>
              <a:cs typeface="Arial" panose="020B0604020202020204" pitchFamily="34" charset="0"/>
              <a:sym typeface="Calibri"/>
            </a:endParaRPr>
          </a:p>
        </p:txBody>
      </p:sp>
      <p:sp>
        <p:nvSpPr>
          <p:cNvPr id="12" name="TextBox 11">
            <a:extLst>
              <a:ext uri="{FF2B5EF4-FFF2-40B4-BE49-F238E27FC236}">
                <a16:creationId xmlns:a16="http://schemas.microsoft.com/office/drawing/2014/main" id="{CF90DD05-209C-FA43-30AB-EDA04162E0CE}"/>
              </a:ext>
            </a:extLst>
          </p:cNvPr>
          <p:cNvSpPr txBox="1"/>
          <p:nvPr/>
        </p:nvSpPr>
        <p:spPr>
          <a:xfrm>
            <a:off x="333374" y="5277603"/>
            <a:ext cx="10830811" cy="1661993"/>
          </a:xfrm>
          <a:prstGeom prst="rect">
            <a:avLst/>
          </a:prstGeom>
          <a:noFill/>
        </p:spPr>
        <p:txBody>
          <a:bodyPr wrap="square" rtlCol="0">
            <a:spAutoFit/>
          </a:bodyPr>
          <a:lstStyle/>
          <a:p>
            <a:pPr marL="285750" marR="0" lvl="0" indent="-285750" algn="l" defTabSz="9144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GB" sz="2100" b="0" i="0" u="none" strike="noStrike" kern="0" cap="none" spc="0" normalizeH="0" baseline="0" noProof="0" dirty="0">
                <a:ln>
                  <a:noFill/>
                </a:ln>
                <a:solidFill>
                  <a:srgbClr val="332F60"/>
                </a:solidFill>
                <a:effectLst/>
                <a:uLnTx/>
                <a:uFillTx/>
                <a:latin typeface="Rockwell" panose="02060603020205020403" pitchFamily="18" charset="77"/>
                <a:cs typeface="Calibri"/>
                <a:sym typeface="Calibri"/>
              </a:rPr>
              <a:t>35% respondents indicated high level of confidence in their knowledge of the revised guidance</a:t>
            </a:r>
          </a:p>
          <a:p>
            <a:pPr marL="285750" marR="0" lvl="0" indent="-285750" algn="l" defTabSz="9144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GB" sz="2100" b="0" i="0" u="none" strike="noStrike" kern="0" cap="none" spc="0" normalizeH="0" baseline="0" noProof="0" dirty="0">
                <a:ln>
                  <a:noFill/>
                </a:ln>
                <a:solidFill>
                  <a:srgbClr val="332F60"/>
                </a:solidFill>
                <a:effectLst/>
                <a:uLnTx/>
                <a:uFillTx/>
                <a:latin typeface="Rockwell" panose="02060603020205020403" pitchFamily="18" charset="77"/>
                <a:cs typeface="Calibri"/>
                <a:sym typeface="Calibri"/>
              </a:rPr>
              <a:t>50% had high confidence in their setting’s ability to meet the requirements of the revised guidance</a:t>
            </a:r>
          </a:p>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32F60"/>
              </a:solidFill>
              <a:effectLst/>
              <a:uLnTx/>
              <a:uFillTx/>
              <a:latin typeface="Rockwell" panose="02060603020205020403" pitchFamily="18" charset="77"/>
              <a:cs typeface="Calibri"/>
              <a:sym typeface="Calibri"/>
            </a:endParaRPr>
          </a:p>
        </p:txBody>
      </p:sp>
      <p:pic>
        <p:nvPicPr>
          <p:cNvPr id="3" name="Picture 2">
            <a:extLst>
              <a:ext uri="{FF2B5EF4-FFF2-40B4-BE49-F238E27FC236}">
                <a16:creationId xmlns:a16="http://schemas.microsoft.com/office/drawing/2014/main" id="{F25C8A3C-4BE1-5640-ECA1-3A31C42F888D}"/>
              </a:ext>
            </a:extLst>
          </p:cNvPr>
          <p:cNvPicPr>
            <a:picLocks noChangeAspect="1"/>
          </p:cNvPicPr>
          <p:nvPr/>
        </p:nvPicPr>
        <p:blipFill>
          <a:blip r:embed="rId4"/>
          <a:stretch>
            <a:fillRect/>
          </a:stretch>
        </p:blipFill>
        <p:spPr>
          <a:xfrm>
            <a:off x="530966" y="1775458"/>
            <a:ext cx="8497636" cy="3152540"/>
          </a:xfrm>
          <a:prstGeom prst="rect">
            <a:avLst/>
          </a:prstGeom>
        </p:spPr>
      </p:pic>
    </p:spTree>
    <p:extLst>
      <p:ext uri="{BB962C8B-B14F-4D97-AF65-F5344CB8AC3E}">
        <p14:creationId xmlns:p14="http://schemas.microsoft.com/office/powerpoint/2010/main" val="4271332971"/>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3" name="Flourish Logo2.png" descr="Flourish Logo2.png"/>
          <p:cNvPicPr>
            <a:picLocks noChangeAspect="1"/>
          </p:cNvPicPr>
          <p:nvPr/>
        </p:nvPicPr>
        <p:blipFill>
          <a:blip r:embed="rId3"/>
          <a:stretch>
            <a:fillRect/>
          </a:stretch>
        </p:blipFill>
        <p:spPr>
          <a:xfrm>
            <a:off x="10244724" y="6128720"/>
            <a:ext cx="384384" cy="258290"/>
          </a:xfrm>
          <a:prstGeom prst="rect">
            <a:avLst/>
          </a:prstGeom>
          <a:ln w="12700">
            <a:miter lim="400000"/>
          </a:ln>
        </p:spPr>
      </p:pic>
      <p:pic>
        <p:nvPicPr>
          <p:cNvPr id="234" name="Stacked New NCC Logo 376.jpg" descr="Stacked New NCC Logo 376.jpg"/>
          <p:cNvPicPr>
            <a:picLocks noChangeAspect="1"/>
          </p:cNvPicPr>
          <p:nvPr/>
        </p:nvPicPr>
        <p:blipFill>
          <a:blip r:embed="rId4"/>
          <a:stretch>
            <a:fillRect/>
          </a:stretch>
        </p:blipFill>
        <p:spPr>
          <a:xfrm>
            <a:off x="9120037" y="6147772"/>
            <a:ext cx="863943" cy="258291"/>
          </a:xfrm>
          <a:prstGeom prst="rect">
            <a:avLst/>
          </a:prstGeom>
          <a:ln w="12700">
            <a:miter lim="400000"/>
          </a:ln>
        </p:spPr>
      </p:pic>
      <p:pic>
        <p:nvPicPr>
          <p:cNvPr id="235" name="Vital Signs for Children Logo (1).jpg" descr="Vital Signs for Children Logo (1).jpg"/>
          <p:cNvPicPr>
            <a:picLocks noChangeAspect="1"/>
          </p:cNvPicPr>
          <p:nvPr/>
        </p:nvPicPr>
        <p:blipFill>
          <a:blip r:embed="rId5"/>
          <a:stretch>
            <a:fillRect/>
          </a:stretch>
        </p:blipFill>
        <p:spPr>
          <a:xfrm>
            <a:off x="10814440" y="6125171"/>
            <a:ext cx="666220" cy="258291"/>
          </a:xfrm>
          <a:prstGeom prst="rect">
            <a:avLst/>
          </a:prstGeom>
          <a:ln w="12700">
            <a:miter lim="400000"/>
          </a:ln>
        </p:spPr>
      </p:pic>
      <p:sp>
        <p:nvSpPr>
          <p:cNvPr id="236" name="Rectangle 2"/>
          <p:cNvSpPr txBox="1"/>
          <p:nvPr/>
        </p:nvSpPr>
        <p:spPr>
          <a:xfrm>
            <a:off x="8034638" y="387062"/>
            <a:ext cx="3446022" cy="6463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a:defRPr sz="3600" b="1">
                <a:solidFill>
                  <a:srgbClr val="002060"/>
                </a:solidFill>
              </a:defRPr>
            </a:lvl1pPr>
          </a:lstStyle>
          <a:p>
            <a:r>
              <a:rPr lang="en-GB" dirty="0"/>
              <a:t>Agenda</a:t>
            </a:r>
            <a:endParaRPr dirty="0"/>
          </a:p>
        </p:txBody>
      </p:sp>
      <p:pic>
        <p:nvPicPr>
          <p:cNvPr id="237" name="Image" descr="Image"/>
          <p:cNvPicPr>
            <a:picLocks noChangeAspect="1"/>
          </p:cNvPicPr>
          <p:nvPr/>
        </p:nvPicPr>
        <p:blipFill>
          <a:blip r:embed="rId6"/>
          <a:stretch>
            <a:fillRect/>
          </a:stretch>
        </p:blipFill>
        <p:spPr>
          <a:xfrm>
            <a:off x="6951563" y="1774209"/>
            <a:ext cx="5947452" cy="3784656"/>
          </a:xfrm>
          <a:prstGeom prst="rect">
            <a:avLst/>
          </a:prstGeom>
          <a:ln w="12700">
            <a:miter lim="400000"/>
          </a:ln>
        </p:spPr>
      </p:pic>
      <p:graphicFrame>
        <p:nvGraphicFramePr>
          <p:cNvPr id="2" name="Table 2">
            <a:extLst>
              <a:ext uri="{FF2B5EF4-FFF2-40B4-BE49-F238E27FC236}">
                <a16:creationId xmlns:a16="http://schemas.microsoft.com/office/drawing/2014/main" id="{CFFA062C-2D40-458B-B2C1-BA6EC6C92D00}"/>
              </a:ext>
            </a:extLst>
          </p:cNvPr>
          <p:cNvGraphicFramePr>
            <a:graphicFrameLocks noGrp="1"/>
          </p:cNvGraphicFramePr>
          <p:nvPr>
            <p:extLst>
              <p:ext uri="{D42A27DB-BD31-4B8C-83A1-F6EECF244321}">
                <p14:modId xmlns:p14="http://schemas.microsoft.com/office/powerpoint/2010/main" val="3459722298"/>
              </p:ext>
            </p:extLst>
          </p:nvPr>
        </p:nvGraphicFramePr>
        <p:xfrm>
          <a:off x="555024" y="959554"/>
          <a:ext cx="5793401" cy="5026561"/>
        </p:xfrm>
        <a:graphic>
          <a:graphicData uri="http://schemas.openxmlformats.org/drawingml/2006/table">
            <a:tbl>
              <a:tblPr firstRow="1" bandRow="1">
                <a:tableStyleId>{93296810-A885-4BE3-A3E7-6D5BEEA58F35}</a:tableStyleId>
              </a:tblPr>
              <a:tblGrid>
                <a:gridCol w="1160780">
                  <a:extLst>
                    <a:ext uri="{9D8B030D-6E8A-4147-A177-3AD203B41FA5}">
                      <a16:colId xmlns:a16="http://schemas.microsoft.com/office/drawing/2014/main" val="1181198310"/>
                    </a:ext>
                  </a:extLst>
                </a:gridCol>
                <a:gridCol w="4632621">
                  <a:extLst>
                    <a:ext uri="{9D8B030D-6E8A-4147-A177-3AD203B41FA5}">
                      <a16:colId xmlns:a16="http://schemas.microsoft.com/office/drawing/2014/main" val="1455596262"/>
                    </a:ext>
                  </a:extLst>
                </a:gridCol>
              </a:tblGrid>
              <a:tr h="640552">
                <a:tc>
                  <a:txBody>
                    <a:bodyPr/>
                    <a:lstStyle/>
                    <a:p>
                      <a:pPr algn="l"/>
                      <a:r>
                        <a:rPr lang="en-GB" sz="1800" b="1" dirty="0">
                          <a:solidFill>
                            <a:srgbClr val="002060"/>
                          </a:solidFill>
                        </a:rPr>
                        <a:t>9.30am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GB" sz="1800" b="1" dirty="0">
                          <a:solidFill>
                            <a:srgbClr val="002060"/>
                          </a:solidFill>
                        </a:rPr>
                        <a:t>Welcome! Term Headlines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42120213"/>
                  </a:ext>
                </a:extLst>
              </a:tr>
              <a:tr h="640552">
                <a:tc>
                  <a:txBody>
                    <a:bodyPr/>
                    <a:lstStyle/>
                    <a:p>
                      <a:pPr algn="l"/>
                      <a:r>
                        <a:rPr lang="en-GB" sz="1800" b="1" dirty="0">
                          <a:solidFill>
                            <a:srgbClr val="002060"/>
                          </a:solidFill>
                        </a:rPr>
                        <a:t>9.40am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GB" sz="1800" b="1" dirty="0">
                          <a:solidFill>
                            <a:srgbClr val="002060"/>
                          </a:solidFill>
                        </a:rPr>
                        <a:t>Termly Check up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11605568"/>
                  </a:ext>
                </a:extLst>
              </a:tr>
              <a:tr h="640552">
                <a:tc>
                  <a:txBody>
                    <a:bodyPr/>
                    <a:lstStyle/>
                    <a:p>
                      <a:pPr algn="l"/>
                      <a:r>
                        <a:rPr lang="en-GB" sz="1800" b="1" dirty="0">
                          <a:solidFill>
                            <a:srgbClr val="002060"/>
                          </a:solidFill>
                        </a:rPr>
                        <a:t>10.00am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GB" sz="1800" b="1" dirty="0">
                          <a:solidFill>
                            <a:srgbClr val="002060"/>
                          </a:solidFill>
                        </a:rPr>
                        <a:t>WTISA survey results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47268349"/>
                  </a:ext>
                </a:extLst>
              </a:tr>
              <a:tr h="640552">
                <a:tc>
                  <a:txBody>
                    <a:bodyPr/>
                    <a:lstStyle/>
                    <a:p>
                      <a:pPr algn="l"/>
                      <a:r>
                        <a:rPr lang="en-GB" sz="1800" b="1" dirty="0">
                          <a:solidFill>
                            <a:srgbClr val="002060"/>
                          </a:solidFill>
                        </a:rPr>
                        <a:t>10.45am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GB" sz="1800" b="1" dirty="0">
                          <a:solidFill>
                            <a:srgbClr val="002060"/>
                          </a:solidFill>
                        </a:rPr>
                        <a:t>Let’s share best practice guest speaker:</a:t>
                      </a:r>
                    </a:p>
                    <a:p>
                      <a:pPr algn="l"/>
                      <a:r>
                        <a:rPr lang="en-GB" sz="1800" b="1" dirty="0">
                          <a:solidFill>
                            <a:srgbClr val="002060"/>
                          </a:solidFill>
                        </a:rPr>
                        <a:t>Alice Blincow – West Earlham Junior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15825127"/>
                  </a:ext>
                </a:extLst>
              </a:tr>
              <a:tr h="431157">
                <a:tc>
                  <a:txBody>
                    <a:bodyPr/>
                    <a:lstStyle/>
                    <a:p>
                      <a:pPr algn="l"/>
                      <a:r>
                        <a:rPr lang="en-GB" sz="1800" b="1" dirty="0">
                          <a:solidFill>
                            <a:srgbClr val="002060"/>
                          </a:solidFill>
                        </a:rPr>
                        <a:t>11.00am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GB" sz="1800" b="1" dirty="0">
                          <a:solidFill>
                            <a:srgbClr val="002060"/>
                          </a:solidFill>
                        </a:rPr>
                        <a:t>Break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41981435"/>
                  </a:ext>
                </a:extLst>
              </a:tr>
              <a:tr h="752564">
                <a:tc>
                  <a:txBody>
                    <a:bodyPr/>
                    <a:lstStyle/>
                    <a:p>
                      <a:pPr algn="l"/>
                      <a:r>
                        <a:rPr lang="en-GB" sz="1800" b="1" dirty="0">
                          <a:solidFill>
                            <a:srgbClr val="002060"/>
                          </a:solidFill>
                        </a:rPr>
                        <a:t>11.15am</a:t>
                      </a:r>
                    </a:p>
                    <a:p>
                      <a:pPr algn="l"/>
                      <a:endParaRPr lang="en-GB" sz="1800" b="1"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GB" sz="1800" b="1" dirty="0">
                          <a:solidFill>
                            <a:srgbClr val="002060"/>
                          </a:solidFill>
                        </a:rPr>
                        <a:t>Let’s share best practice guest speaker:</a:t>
                      </a:r>
                    </a:p>
                    <a:p>
                      <a:pPr algn="l"/>
                      <a:r>
                        <a:rPr lang="en-GB" sz="1800" b="1" dirty="0">
                          <a:solidFill>
                            <a:srgbClr val="002060"/>
                          </a:solidFill>
                        </a:rPr>
                        <a:t>Jane Price – Harleston </a:t>
                      </a:r>
                      <a:r>
                        <a:rPr lang="en-GB" sz="1800" b="1" dirty="0" err="1">
                          <a:solidFill>
                            <a:srgbClr val="002060"/>
                          </a:solidFill>
                        </a:rPr>
                        <a:t>Sancroft</a:t>
                      </a:r>
                      <a:r>
                        <a:rPr lang="en-GB" sz="1800" b="1" dirty="0">
                          <a:solidFill>
                            <a:srgbClr val="002060"/>
                          </a:solidFill>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96221538"/>
                  </a:ext>
                </a:extLst>
              </a:tr>
              <a:tr h="523428">
                <a:tc>
                  <a:txBody>
                    <a:bodyPr/>
                    <a:lstStyle/>
                    <a:p>
                      <a:pPr algn="l"/>
                      <a:r>
                        <a:rPr lang="en-GB" sz="1800" b="1" dirty="0">
                          <a:solidFill>
                            <a:srgbClr val="002060"/>
                          </a:solidFill>
                        </a:rPr>
                        <a:t>11.30am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dirty="0">
                          <a:solidFill>
                            <a:srgbClr val="002060"/>
                          </a:solidFill>
                        </a:rPr>
                        <a:t>Spotlight session: Attendance register codes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76848545"/>
                  </a:ext>
                </a:extLst>
              </a:tr>
              <a:tr h="640552">
                <a:tc>
                  <a:txBody>
                    <a:bodyPr/>
                    <a:lstStyle/>
                    <a:p>
                      <a:pPr algn="l"/>
                      <a:r>
                        <a:rPr lang="en-GB" sz="1800" b="1" dirty="0">
                          <a:solidFill>
                            <a:srgbClr val="002060"/>
                          </a:solidFill>
                        </a:rPr>
                        <a:t>12.20pm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dirty="0">
                          <a:solidFill>
                            <a:srgbClr val="002060"/>
                          </a:solidFill>
                        </a:rPr>
                        <a:t>Final comments &amp; questions</a:t>
                      </a:r>
                    </a:p>
                    <a:p>
                      <a:pPr algn="l"/>
                      <a:endParaRPr lang="en-GB" sz="1800" b="1"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43543370"/>
                  </a:ext>
                </a:extLst>
              </a:tr>
            </a:tbl>
          </a:graphicData>
        </a:graphic>
      </p:graphicFrame>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AC5C746-5ABA-647C-64F3-E69DD7D76A72}"/>
              </a:ext>
            </a:extLst>
          </p:cNvPr>
          <p:cNvPicPr>
            <a:picLocks noChangeAspect="1"/>
          </p:cNvPicPr>
          <p:nvPr/>
        </p:nvPicPr>
        <p:blipFill>
          <a:blip r:embed="rId3"/>
          <a:stretch>
            <a:fillRect/>
          </a:stretch>
        </p:blipFill>
        <p:spPr>
          <a:xfrm rot="13239057">
            <a:off x="6634364" y="-5434457"/>
            <a:ext cx="11656569" cy="8792126"/>
          </a:xfrm>
          <a:prstGeom prst="rect">
            <a:avLst/>
          </a:prstGeom>
        </p:spPr>
      </p:pic>
      <p:sp>
        <p:nvSpPr>
          <p:cNvPr id="6" name="TextBox 5">
            <a:extLst>
              <a:ext uri="{FF2B5EF4-FFF2-40B4-BE49-F238E27FC236}">
                <a16:creationId xmlns:a16="http://schemas.microsoft.com/office/drawing/2014/main" id="{B8726930-3708-2838-AFDF-A09CFD52A71C}"/>
              </a:ext>
            </a:extLst>
          </p:cNvPr>
          <p:cNvSpPr txBox="1"/>
          <p:nvPr/>
        </p:nvSpPr>
        <p:spPr>
          <a:xfrm>
            <a:off x="394707" y="186522"/>
            <a:ext cx="7236258" cy="1200329"/>
          </a:xfrm>
          <a:prstGeom prst="rect">
            <a:avLst/>
          </a:prstGeom>
          <a:noFill/>
        </p:spPr>
        <p:txBody>
          <a:bodyPr wrap="square" rtlCol="0">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332F60"/>
                </a:solidFill>
                <a:effectLst/>
                <a:uLnTx/>
                <a:uFillTx/>
                <a:latin typeface="Rockwell" panose="02060603020205020403" pitchFamily="18" charset="0"/>
                <a:cs typeface="Calibri"/>
                <a:sym typeface="Calibri"/>
              </a:rPr>
              <a:t>Please allocate a score to each of the following areas of practice as outlined in the </a:t>
            </a:r>
            <a:r>
              <a:rPr kumimoji="0" lang="en-GB" sz="2400" b="0" i="0" u="sng" strike="noStrike" kern="0" cap="none" spc="0" normalizeH="0" baseline="0" noProof="0" dirty="0">
                <a:ln>
                  <a:noFill/>
                </a:ln>
                <a:solidFill>
                  <a:srgbClr val="332F60"/>
                </a:solidFill>
                <a:effectLst/>
                <a:uLnTx/>
                <a:uFillTx/>
                <a:latin typeface="Rockwell" panose="02060603020205020403" pitchFamily="18" charset="0"/>
                <a:cs typeface="Calibri"/>
                <a:sym typeface="Calibri"/>
              </a:rPr>
              <a:t>revised guidance</a:t>
            </a:r>
            <a:r>
              <a:rPr kumimoji="0" lang="en-GB" sz="2400" b="0" i="0" u="none" strike="noStrike" kern="0" cap="none" spc="0" normalizeH="0" baseline="0" noProof="0" dirty="0">
                <a:ln>
                  <a:noFill/>
                </a:ln>
                <a:solidFill>
                  <a:srgbClr val="332F60"/>
                </a:solidFill>
                <a:effectLst/>
                <a:uLnTx/>
                <a:uFillTx/>
                <a:latin typeface="Rockwell" panose="02060603020205020403" pitchFamily="18" charset="0"/>
                <a:cs typeface="Calibri"/>
                <a:sym typeface="Calibri"/>
              </a:rPr>
              <a:t> using the descriptors provided: </a:t>
            </a:r>
            <a:endParaRPr kumimoji="0" lang="en-GB" sz="1800" b="0" i="0" u="none" strike="noStrike" kern="0" cap="none" spc="0" normalizeH="0" baseline="0" noProof="0" dirty="0">
              <a:ln>
                <a:noFill/>
              </a:ln>
              <a:solidFill>
                <a:srgbClr val="332F60"/>
              </a:solidFill>
              <a:effectLst/>
              <a:uLnTx/>
              <a:uFillTx/>
              <a:latin typeface="Rockwell" panose="02060603020205020403" pitchFamily="18" charset="0"/>
              <a:cs typeface="Calibri"/>
              <a:sym typeface="Calibri"/>
            </a:endParaRPr>
          </a:p>
        </p:txBody>
      </p:sp>
      <p:pic>
        <p:nvPicPr>
          <p:cNvPr id="4" name="Picture 3">
            <a:extLst>
              <a:ext uri="{FF2B5EF4-FFF2-40B4-BE49-F238E27FC236}">
                <a16:creationId xmlns:a16="http://schemas.microsoft.com/office/drawing/2014/main" id="{F0A552D1-9285-0257-3407-A6C7B4BC4638}"/>
              </a:ext>
            </a:extLst>
          </p:cNvPr>
          <p:cNvPicPr>
            <a:picLocks noChangeAspect="1"/>
          </p:cNvPicPr>
          <p:nvPr/>
        </p:nvPicPr>
        <p:blipFill>
          <a:blip r:embed="rId4"/>
          <a:stretch>
            <a:fillRect/>
          </a:stretch>
        </p:blipFill>
        <p:spPr>
          <a:xfrm>
            <a:off x="828628" y="1801464"/>
            <a:ext cx="8696667" cy="4607360"/>
          </a:xfrm>
          <a:prstGeom prst="rect">
            <a:avLst/>
          </a:prstGeom>
        </p:spPr>
      </p:pic>
    </p:spTree>
    <p:extLst>
      <p:ext uri="{BB962C8B-B14F-4D97-AF65-F5344CB8AC3E}">
        <p14:creationId xmlns:p14="http://schemas.microsoft.com/office/powerpoint/2010/main" val="49765213"/>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BFC59AA-BD1B-01FD-27AD-E05DACF242B0}"/>
              </a:ext>
            </a:extLst>
          </p:cNvPr>
          <p:cNvSpPr txBox="1"/>
          <p:nvPr/>
        </p:nvSpPr>
        <p:spPr>
          <a:xfrm>
            <a:off x="547716" y="211533"/>
            <a:ext cx="10310784" cy="707886"/>
          </a:xfrm>
          <a:prstGeom prst="rect">
            <a:avLst/>
          </a:prstGeom>
          <a:noFill/>
        </p:spPr>
        <p:txBody>
          <a:bodyPr wrap="square" rtlCol="0">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GB" sz="4000" b="0" i="0" u="none" strike="noStrike" kern="0" cap="none" spc="0" normalizeH="0" baseline="0" noProof="0" dirty="0">
                <a:ln>
                  <a:noFill/>
                </a:ln>
                <a:solidFill>
                  <a:srgbClr val="332F60"/>
                </a:solidFill>
                <a:effectLst/>
                <a:uLnTx/>
                <a:uFillTx/>
                <a:latin typeface="Rockwell" panose="02060603020205020403" pitchFamily="18" charset="0"/>
                <a:ea typeface="Calibri" panose="020F0502020204030204" pitchFamily="34" charset="0"/>
                <a:cs typeface="Calibri"/>
                <a:sym typeface="Calibri"/>
              </a:rPr>
              <a:t>Further guidance &amp; support</a:t>
            </a:r>
            <a:endParaRPr kumimoji="0" lang="en-US" sz="4000" b="1" i="0" u="none" strike="noStrike" kern="0" cap="none" spc="0" normalizeH="0" baseline="0" noProof="0" dirty="0">
              <a:ln>
                <a:noFill/>
              </a:ln>
              <a:solidFill>
                <a:srgbClr val="332F60"/>
              </a:solidFill>
              <a:effectLst/>
              <a:uLnTx/>
              <a:uFillTx/>
              <a:latin typeface="Rockwell" panose="02060603020205020403" pitchFamily="18" charset="77"/>
              <a:cs typeface="Calibri"/>
              <a:sym typeface="Calibri"/>
            </a:endParaRPr>
          </a:p>
        </p:txBody>
      </p:sp>
      <p:pic>
        <p:nvPicPr>
          <p:cNvPr id="7" name="Picture 6">
            <a:extLst>
              <a:ext uri="{FF2B5EF4-FFF2-40B4-BE49-F238E27FC236}">
                <a16:creationId xmlns:a16="http://schemas.microsoft.com/office/drawing/2014/main" id="{215638F3-8C3D-0F5A-E34B-DD9F1B41FE97}"/>
              </a:ext>
            </a:extLst>
          </p:cNvPr>
          <p:cNvPicPr>
            <a:picLocks noChangeAspect="1"/>
          </p:cNvPicPr>
          <p:nvPr/>
        </p:nvPicPr>
        <p:blipFill>
          <a:blip r:embed="rId3"/>
          <a:stretch>
            <a:fillRect/>
          </a:stretch>
        </p:blipFill>
        <p:spPr>
          <a:xfrm rot="20415597">
            <a:off x="8459265" y="3431900"/>
            <a:ext cx="10829396" cy="13041162"/>
          </a:xfrm>
          <a:prstGeom prst="rect">
            <a:avLst/>
          </a:prstGeom>
        </p:spPr>
      </p:pic>
      <p:sp>
        <p:nvSpPr>
          <p:cNvPr id="3" name="Text Placeholder 2">
            <a:extLst>
              <a:ext uri="{FF2B5EF4-FFF2-40B4-BE49-F238E27FC236}">
                <a16:creationId xmlns:a16="http://schemas.microsoft.com/office/drawing/2014/main" id="{F083E878-B72D-CA89-8AA0-86FC7A851EA9}"/>
              </a:ext>
            </a:extLst>
          </p:cNvPr>
          <p:cNvSpPr>
            <a:spLocks noGrp="1"/>
          </p:cNvSpPr>
          <p:nvPr>
            <p:ph type="body" idx="1"/>
          </p:nvPr>
        </p:nvSpPr>
        <p:spPr>
          <a:xfrm>
            <a:off x="371476" y="1004192"/>
            <a:ext cx="9715500" cy="4351338"/>
          </a:xfrm>
          <a:ln>
            <a:noFill/>
          </a:ln>
        </p:spPr>
        <p:txBody>
          <a:bodyPr>
            <a:normAutofit/>
          </a:bodyPr>
          <a:lstStyle/>
          <a:p>
            <a:pPr marL="0" indent="0">
              <a:buNone/>
            </a:pPr>
            <a:endParaRPr lang="en-GB" sz="1900" i="0" dirty="0">
              <a:solidFill>
                <a:srgbClr val="332F60"/>
              </a:solidFill>
              <a:effectLst/>
              <a:latin typeface="Rockwell" panose="02060603020205020403" pitchFamily="18" charset="0"/>
              <a:hlinkClick r:id="rId4">
                <a:extLst>
                  <a:ext uri="{A12FA001-AC4F-418D-AE19-62706E023703}">
                    <ahyp:hlinkClr xmlns:ahyp="http://schemas.microsoft.com/office/drawing/2018/hyperlinkcolor" val="tx"/>
                  </a:ext>
                </a:extLst>
              </a:hlinkClick>
            </a:endParaRPr>
          </a:p>
          <a:p>
            <a:pPr marL="0" indent="0">
              <a:buNone/>
            </a:pPr>
            <a:endParaRPr lang="en-GB" sz="1900" dirty="0">
              <a:solidFill>
                <a:srgbClr val="332F60"/>
              </a:solidFill>
              <a:latin typeface="Rockwell" panose="02060603020205020403" pitchFamily="18" charset="0"/>
              <a:hlinkClick r:id="rId4">
                <a:extLst>
                  <a:ext uri="{A12FA001-AC4F-418D-AE19-62706E023703}">
                    <ahyp:hlinkClr xmlns:ahyp="http://schemas.microsoft.com/office/drawing/2018/hyperlinkcolor" val="tx"/>
                  </a:ext>
                </a:extLst>
              </a:hlinkClick>
            </a:endParaRPr>
          </a:p>
          <a:p>
            <a:pPr marL="0" indent="0">
              <a:buNone/>
            </a:pPr>
            <a:endParaRPr lang="en-GB" sz="1900" i="0" dirty="0">
              <a:solidFill>
                <a:srgbClr val="332F60"/>
              </a:solidFill>
              <a:effectLst/>
              <a:latin typeface="Rockwell" panose="02060603020205020403" pitchFamily="18" charset="0"/>
              <a:hlinkClick r:id="rId4">
                <a:extLst>
                  <a:ext uri="{A12FA001-AC4F-418D-AE19-62706E023703}">
                    <ahyp:hlinkClr xmlns:ahyp="http://schemas.microsoft.com/office/drawing/2018/hyperlinkcolor" val="tx"/>
                  </a:ext>
                </a:extLst>
              </a:hlinkClick>
            </a:endParaRPr>
          </a:p>
          <a:p>
            <a:pPr marL="0" indent="0">
              <a:buNone/>
            </a:pPr>
            <a:endParaRPr lang="en-GB" sz="2900" i="0" dirty="0">
              <a:solidFill>
                <a:srgbClr val="332F60"/>
              </a:solidFill>
              <a:effectLst/>
              <a:latin typeface="Rockwell" panose="02060603020205020403" pitchFamily="18" charset="0"/>
              <a:hlinkClick r:id="rId4">
                <a:extLst>
                  <a:ext uri="{A12FA001-AC4F-418D-AE19-62706E023703}">
                    <ahyp:hlinkClr xmlns:ahyp="http://schemas.microsoft.com/office/drawing/2018/hyperlinkcolor" val="tx"/>
                  </a:ext>
                </a:extLst>
              </a:hlinkClick>
            </a:endParaRPr>
          </a:p>
          <a:p>
            <a:pPr marL="0" indent="0">
              <a:buNone/>
            </a:pPr>
            <a:endParaRPr lang="en-GB" sz="2900" i="0" dirty="0">
              <a:solidFill>
                <a:srgbClr val="332F60"/>
              </a:solidFill>
              <a:effectLst/>
              <a:latin typeface="Rockwell" panose="02060603020205020403" pitchFamily="18" charset="0"/>
            </a:endParaRPr>
          </a:p>
          <a:p>
            <a:pPr marL="0" lvl="0" indent="0">
              <a:buNone/>
            </a:pPr>
            <a:endParaRPr lang="en-GB" dirty="0"/>
          </a:p>
        </p:txBody>
      </p:sp>
      <p:pic>
        <p:nvPicPr>
          <p:cNvPr id="8" name="Picture 7">
            <a:extLst>
              <a:ext uri="{FF2B5EF4-FFF2-40B4-BE49-F238E27FC236}">
                <a16:creationId xmlns:a16="http://schemas.microsoft.com/office/drawing/2014/main" id="{A5D7512E-983C-920E-BCF8-298A2C8BF66A}"/>
              </a:ext>
            </a:extLst>
          </p:cNvPr>
          <p:cNvPicPr>
            <a:picLocks noChangeAspect="1"/>
          </p:cNvPicPr>
          <p:nvPr/>
        </p:nvPicPr>
        <p:blipFill>
          <a:blip r:embed="rId5"/>
          <a:stretch>
            <a:fillRect/>
          </a:stretch>
        </p:blipFill>
        <p:spPr>
          <a:xfrm>
            <a:off x="354561" y="1408814"/>
            <a:ext cx="10839832" cy="4590807"/>
          </a:xfrm>
          <a:prstGeom prst="rect">
            <a:avLst/>
          </a:prstGeom>
        </p:spPr>
      </p:pic>
    </p:spTree>
    <p:extLst>
      <p:ext uri="{BB962C8B-B14F-4D97-AF65-F5344CB8AC3E}">
        <p14:creationId xmlns:p14="http://schemas.microsoft.com/office/powerpoint/2010/main" val="3493675368"/>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A0CDBD5-DED5-189C-EE99-864B711B2895}"/>
              </a:ext>
            </a:extLst>
          </p:cNvPr>
          <p:cNvPicPr>
            <a:picLocks noChangeAspect="1"/>
          </p:cNvPicPr>
          <p:nvPr/>
        </p:nvPicPr>
        <p:blipFill>
          <a:blip r:embed="rId3"/>
          <a:stretch>
            <a:fillRect/>
          </a:stretch>
        </p:blipFill>
        <p:spPr>
          <a:xfrm>
            <a:off x="8801100" y="-1457326"/>
            <a:ext cx="8820148" cy="10850105"/>
          </a:xfrm>
          <a:prstGeom prst="rect">
            <a:avLst/>
          </a:prstGeom>
        </p:spPr>
      </p:pic>
      <p:sp>
        <p:nvSpPr>
          <p:cNvPr id="6" name="TextBox 5">
            <a:extLst>
              <a:ext uri="{FF2B5EF4-FFF2-40B4-BE49-F238E27FC236}">
                <a16:creationId xmlns:a16="http://schemas.microsoft.com/office/drawing/2014/main" id="{A09CA1AC-2DB4-04D4-B54C-7E74EA566C47}"/>
              </a:ext>
            </a:extLst>
          </p:cNvPr>
          <p:cNvSpPr txBox="1"/>
          <p:nvPr/>
        </p:nvSpPr>
        <p:spPr>
          <a:xfrm>
            <a:off x="1085023" y="4141304"/>
            <a:ext cx="2305878" cy="73549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a:ea typeface="+mn-ea"/>
              <a:cs typeface="Calibri"/>
              <a:sym typeface="Calibri"/>
            </a:endParaRPr>
          </a:p>
        </p:txBody>
      </p:sp>
      <p:sp>
        <p:nvSpPr>
          <p:cNvPr id="7" name="TextBox 6">
            <a:extLst>
              <a:ext uri="{FF2B5EF4-FFF2-40B4-BE49-F238E27FC236}">
                <a16:creationId xmlns:a16="http://schemas.microsoft.com/office/drawing/2014/main" id="{FCC6163D-F7A8-8DFB-CE50-350D3CEE3CED}"/>
              </a:ext>
            </a:extLst>
          </p:cNvPr>
          <p:cNvSpPr txBox="1"/>
          <p:nvPr/>
        </p:nvSpPr>
        <p:spPr>
          <a:xfrm>
            <a:off x="326508" y="2243691"/>
            <a:ext cx="3997071" cy="101565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GB" sz="6000" b="1" i="0" u="none" strike="noStrike" kern="0" cap="none" spc="0" normalizeH="0" baseline="0" noProof="0" dirty="0">
                <a:ln>
                  <a:noFill/>
                </a:ln>
                <a:solidFill>
                  <a:srgbClr val="67C5EA"/>
                </a:solidFill>
                <a:effectLst/>
                <a:uLnTx/>
                <a:uFillTx/>
                <a:latin typeface="Rockwell" panose="02060603020205020403" pitchFamily="18" charset="0"/>
                <a:cs typeface="Calibri"/>
                <a:sym typeface="Calibri"/>
              </a:rPr>
              <a:t>Fast-track</a:t>
            </a:r>
          </a:p>
        </p:txBody>
      </p:sp>
      <p:sp>
        <p:nvSpPr>
          <p:cNvPr id="10" name="TextBox 9">
            <a:extLst>
              <a:ext uri="{FF2B5EF4-FFF2-40B4-BE49-F238E27FC236}">
                <a16:creationId xmlns:a16="http://schemas.microsoft.com/office/drawing/2014/main" id="{53A54636-F412-94E9-3534-E15C0C60A2BB}"/>
              </a:ext>
            </a:extLst>
          </p:cNvPr>
          <p:cNvSpPr txBox="1"/>
          <p:nvPr/>
        </p:nvSpPr>
        <p:spPr>
          <a:xfrm>
            <a:off x="4414263" y="4619412"/>
            <a:ext cx="3958011" cy="76943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GB" sz="4400" b="1" i="0" u="none" strike="noStrike" kern="0" cap="none" spc="0" normalizeH="0" baseline="0" noProof="0" dirty="0">
                <a:ln>
                  <a:noFill/>
                </a:ln>
                <a:solidFill>
                  <a:srgbClr val="E8508C"/>
                </a:solidFill>
                <a:effectLst/>
                <a:uLnTx/>
                <a:uFillTx/>
                <a:latin typeface="Abadi" panose="020B0604020104020204" pitchFamily="34" charset="0"/>
                <a:cs typeface="Calibri"/>
                <a:sym typeface="Calibri"/>
              </a:rPr>
              <a:t>Legal processes</a:t>
            </a:r>
          </a:p>
        </p:txBody>
      </p:sp>
      <p:sp>
        <p:nvSpPr>
          <p:cNvPr id="12" name="TextBox 11">
            <a:extLst>
              <a:ext uri="{FF2B5EF4-FFF2-40B4-BE49-F238E27FC236}">
                <a16:creationId xmlns:a16="http://schemas.microsoft.com/office/drawing/2014/main" id="{07461749-3835-5B7C-130F-D38A77195D5F}"/>
              </a:ext>
            </a:extLst>
          </p:cNvPr>
          <p:cNvSpPr txBox="1"/>
          <p:nvPr/>
        </p:nvSpPr>
        <p:spPr>
          <a:xfrm>
            <a:off x="6062755" y="264776"/>
            <a:ext cx="3987210" cy="76943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GB" sz="4400" b="1" i="0" u="none" strike="noStrike" kern="0" cap="none" spc="0" normalizeH="0" baseline="0" noProof="0" dirty="0">
                <a:ln>
                  <a:noFill/>
                </a:ln>
                <a:solidFill>
                  <a:srgbClr val="FAB432"/>
                </a:solidFill>
                <a:effectLst/>
                <a:uLnTx/>
                <a:uFillTx/>
                <a:latin typeface="Calibri Light" panose="020F0302020204030204" pitchFamily="34" charset="0"/>
                <a:cs typeface="Calibri Light" panose="020F0302020204030204" pitchFamily="34" charset="0"/>
                <a:sym typeface="Calibri"/>
              </a:rPr>
              <a:t>Penalty notices</a:t>
            </a:r>
          </a:p>
        </p:txBody>
      </p:sp>
      <p:sp>
        <p:nvSpPr>
          <p:cNvPr id="13" name="TextBox 12">
            <a:extLst>
              <a:ext uri="{FF2B5EF4-FFF2-40B4-BE49-F238E27FC236}">
                <a16:creationId xmlns:a16="http://schemas.microsoft.com/office/drawing/2014/main" id="{CDEBFFBE-4DC8-AB9E-A4FE-47AA874F9DFD}"/>
              </a:ext>
            </a:extLst>
          </p:cNvPr>
          <p:cNvSpPr txBox="1"/>
          <p:nvPr/>
        </p:nvSpPr>
        <p:spPr>
          <a:xfrm>
            <a:off x="768261" y="3962644"/>
            <a:ext cx="2939402" cy="144654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GB" sz="4400" b="1" i="0" u="none" strike="noStrike" kern="0" cap="none" spc="0" normalizeH="0" baseline="0" noProof="0" dirty="0">
                <a:ln>
                  <a:noFill/>
                </a:ln>
                <a:solidFill>
                  <a:srgbClr val="FAB432"/>
                </a:solidFill>
                <a:effectLst/>
                <a:uLnTx/>
                <a:uFillTx/>
                <a:latin typeface="Aptos" panose="020B0004020202020204" pitchFamily="34" charset="0"/>
                <a:cs typeface="Calibri"/>
                <a:sym typeface="Calibri"/>
              </a:rPr>
              <a:t>Severe absence</a:t>
            </a:r>
          </a:p>
        </p:txBody>
      </p:sp>
      <p:sp>
        <p:nvSpPr>
          <p:cNvPr id="14" name="TextBox 13">
            <a:extLst>
              <a:ext uri="{FF2B5EF4-FFF2-40B4-BE49-F238E27FC236}">
                <a16:creationId xmlns:a16="http://schemas.microsoft.com/office/drawing/2014/main" id="{598A5360-F061-86D2-96AB-0D0DB3B6702F}"/>
              </a:ext>
            </a:extLst>
          </p:cNvPr>
          <p:cNvSpPr txBox="1"/>
          <p:nvPr/>
        </p:nvSpPr>
        <p:spPr>
          <a:xfrm>
            <a:off x="4158600" y="1415058"/>
            <a:ext cx="3028084" cy="58477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srgbClr val="E8508C"/>
                </a:solidFill>
                <a:effectLst/>
                <a:uLnTx/>
                <a:uFillTx/>
                <a:latin typeface="Abadi" panose="020B0604020104020204" pitchFamily="34" charset="0"/>
                <a:cs typeface="Calibri"/>
                <a:sym typeface="Calibri"/>
              </a:rPr>
              <a:t>Mental health</a:t>
            </a:r>
          </a:p>
        </p:txBody>
      </p:sp>
      <p:sp>
        <p:nvSpPr>
          <p:cNvPr id="15" name="TextBox 14">
            <a:extLst>
              <a:ext uri="{FF2B5EF4-FFF2-40B4-BE49-F238E27FC236}">
                <a16:creationId xmlns:a16="http://schemas.microsoft.com/office/drawing/2014/main" id="{84EADD73-15E5-3625-E11E-4269C6BE16FD}"/>
              </a:ext>
            </a:extLst>
          </p:cNvPr>
          <p:cNvSpPr txBox="1"/>
          <p:nvPr/>
        </p:nvSpPr>
        <p:spPr>
          <a:xfrm>
            <a:off x="7472030" y="3297196"/>
            <a:ext cx="2658139" cy="120032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GB" sz="3600" b="1" i="0" u="none" strike="noStrike" kern="0" cap="none" spc="0" normalizeH="0" baseline="0" noProof="0" dirty="0">
                <a:ln>
                  <a:noFill/>
                </a:ln>
                <a:solidFill>
                  <a:srgbClr val="67C5EA"/>
                </a:solidFill>
                <a:effectLst/>
                <a:uLnTx/>
                <a:uFillTx/>
                <a:latin typeface="Aptos" panose="020B0004020202020204" pitchFamily="34" charset="0"/>
                <a:cs typeface="Calibri"/>
                <a:sym typeface="Calibri"/>
              </a:rPr>
              <a:t>Term-time holidays</a:t>
            </a:r>
          </a:p>
        </p:txBody>
      </p:sp>
      <p:sp>
        <p:nvSpPr>
          <p:cNvPr id="16" name="TextBox 15">
            <a:extLst>
              <a:ext uri="{FF2B5EF4-FFF2-40B4-BE49-F238E27FC236}">
                <a16:creationId xmlns:a16="http://schemas.microsoft.com/office/drawing/2014/main" id="{9BB0D3D3-C2B3-0614-BBC3-D21944DF6189}"/>
              </a:ext>
            </a:extLst>
          </p:cNvPr>
          <p:cNvSpPr txBox="1"/>
          <p:nvPr/>
        </p:nvSpPr>
        <p:spPr>
          <a:xfrm>
            <a:off x="1202365" y="529046"/>
            <a:ext cx="3460012" cy="120032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GB" sz="3600" b="0" i="0" u="none" strike="noStrike" kern="0" cap="none" spc="0" normalizeH="0" baseline="0" noProof="0" dirty="0">
                <a:ln>
                  <a:noFill/>
                </a:ln>
                <a:solidFill>
                  <a:srgbClr val="332F60"/>
                </a:solidFill>
                <a:effectLst/>
                <a:uLnTx/>
                <a:uFillTx/>
                <a:latin typeface="Rockwell" panose="02060603020205020403" pitchFamily="18" charset="0"/>
                <a:cs typeface="Calibri"/>
                <a:sym typeface="Calibri"/>
              </a:rPr>
              <a:t>Communication for parents</a:t>
            </a:r>
          </a:p>
        </p:txBody>
      </p:sp>
      <p:sp>
        <p:nvSpPr>
          <p:cNvPr id="17" name="TextBox 16">
            <a:extLst>
              <a:ext uri="{FF2B5EF4-FFF2-40B4-BE49-F238E27FC236}">
                <a16:creationId xmlns:a16="http://schemas.microsoft.com/office/drawing/2014/main" id="{24A448F2-F84D-7E34-55E3-08365662AC6E}"/>
              </a:ext>
            </a:extLst>
          </p:cNvPr>
          <p:cNvSpPr txBox="1"/>
          <p:nvPr/>
        </p:nvSpPr>
        <p:spPr>
          <a:xfrm>
            <a:off x="3676130" y="3316317"/>
            <a:ext cx="3641806" cy="6463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GB" sz="3600" b="1" i="0" u="none" strike="noStrike" kern="0" cap="none" spc="0" normalizeH="0" baseline="0" noProof="0" dirty="0">
                <a:ln>
                  <a:noFill/>
                </a:ln>
                <a:solidFill>
                  <a:srgbClr val="7C5EA4"/>
                </a:solidFill>
                <a:effectLst/>
                <a:uLnTx/>
                <a:uFillTx/>
                <a:latin typeface="Helvetica"/>
                <a:cs typeface="Calibri"/>
                <a:sym typeface="Calibri"/>
              </a:rPr>
              <a:t>Case studies </a:t>
            </a:r>
          </a:p>
        </p:txBody>
      </p:sp>
      <p:sp>
        <p:nvSpPr>
          <p:cNvPr id="18" name="TextBox 17">
            <a:extLst>
              <a:ext uri="{FF2B5EF4-FFF2-40B4-BE49-F238E27FC236}">
                <a16:creationId xmlns:a16="http://schemas.microsoft.com/office/drawing/2014/main" id="{7DBA17A2-2941-8DD2-35E3-2D0423642B42}"/>
              </a:ext>
            </a:extLst>
          </p:cNvPr>
          <p:cNvSpPr txBox="1"/>
          <p:nvPr/>
        </p:nvSpPr>
        <p:spPr>
          <a:xfrm>
            <a:off x="1956392" y="5652458"/>
            <a:ext cx="7081282" cy="6463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GB" sz="3600" b="1" i="0" u="none" strike="noStrike" kern="0" cap="none" spc="0" normalizeH="0" baseline="0" noProof="0" dirty="0">
                <a:ln>
                  <a:noFill/>
                </a:ln>
                <a:solidFill>
                  <a:srgbClr val="7C5EA4"/>
                </a:solidFill>
                <a:effectLst/>
                <a:uLnTx/>
                <a:uFillTx/>
                <a:latin typeface="Rockwell" panose="02060603020205020403" pitchFamily="18" charset="0"/>
                <a:cs typeface="Calibri"/>
                <a:sym typeface="Calibri"/>
              </a:rPr>
              <a:t>Too much to absorb at once</a:t>
            </a:r>
          </a:p>
        </p:txBody>
      </p:sp>
      <p:sp>
        <p:nvSpPr>
          <p:cNvPr id="19" name="TextBox 18">
            <a:extLst>
              <a:ext uri="{FF2B5EF4-FFF2-40B4-BE49-F238E27FC236}">
                <a16:creationId xmlns:a16="http://schemas.microsoft.com/office/drawing/2014/main" id="{5BD0CB73-4749-6AFA-96C2-5FD54E1B7118}"/>
              </a:ext>
            </a:extLst>
          </p:cNvPr>
          <p:cNvSpPr txBox="1"/>
          <p:nvPr/>
        </p:nvSpPr>
        <p:spPr>
          <a:xfrm>
            <a:off x="7125642" y="1642934"/>
            <a:ext cx="3919715" cy="120032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GB" sz="3600" b="0" i="0" u="none" strike="noStrike" kern="0" cap="none" spc="0" normalizeH="0" baseline="0" noProof="0" dirty="0">
                <a:ln>
                  <a:noFill/>
                </a:ln>
                <a:solidFill>
                  <a:srgbClr val="332F60"/>
                </a:solidFill>
                <a:effectLst/>
                <a:uLnTx/>
                <a:uFillTx/>
                <a:latin typeface="Rockwell" panose="02060603020205020403" pitchFamily="18" charset="0"/>
                <a:cs typeface="Calibri"/>
                <a:sym typeface="Calibri"/>
              </a:rPr>
              <a:t>Bite-sized information</a:t>
            </a:r>
          </a:p>
        </p:txBody>
      </p:sp>
    </p:spTree>
    <p:extLst>
      <p:ext uri="{BB962C8B-B14F-4D97-AF65-F5344CB8AC3E}">
        <p14:creationId xmlns:p14="http://schemas.microsoft.com/office/powerpoint/2010/main" val="2161591409"/>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qr code on a green background&#10;&#10;Description automatically generated">
            <a:extLst>
              <a:ext uri="{FF2B5EF4-FFF2-40B4-BE49-F238E27FC236}">
                <a16:creationId xmlns:a16="http://schemas.microsoft.com/office/drawing/2014/main" id="{D749CCF8-EB7D-63FD-EFA4-2D7FCF5A5E69}"/>
              </a:ext>
            </a:extLst>
          </p:cNvPr>
          <p:cNvPicPr>
            <a:picLocks noChangeAspect="1"/>
          </p:cNvPicPr>
          <p:nvPr/>
        </p:nvPicPr>
        <p:blipFill>
          <a:blip r:embed="rId3"/>
          <a:stretch>
            <a:fillRect/>
          </a:stretch>
        </p:blipFill>
        <p:spPr>
          <a:xfrm>
            <a:off x="5990971" y="684149"/>
            <a:ext cx="5286629" cy="5286629"/>
          </a:xfrm>
          <a:prstGeom prst="rect">
            <a:avLst/>
          </a:prstGeom>
          <a:noFill/>
        </p:spPr>
      </p:pic>
      <p:sp>
        <p:nvSpPr>
          <p:cNvPr id="19" name="Text Placeholder 3">
            <a:extLst>
              <a:ext uri="{FF2B5EF4-FFF2-40B4-BE49-F238E27FC236}">
                <a16:creationId xmlns:a16="http://schemas.microsoft.com/office/drawing/2014/main" id="{845953AD-A3A2-0F65-8EFF-7E74B94EA5EB}"/>
              </a:ext>
            </a:extLst>
          </p:cNvPr>
          <p:cNvSpPr>
            <a:spLocks noGrp="1"/>
          </p:cNvSpPr>
          <p:nvPr>
            <p:ph type="body" sz="quarter" idx="1"/>
          </p:nvPr>
        </p:nvSpPr>
        <p:spPr>
          <a:xfrm>
            <a:off x="564007" y="460248"/>
            <a:ext cx="4873625" cy="5937504"/>
          </a:xfrm>
        </p:spPr>
        <p:txBody>
          <a:bodyPr>
            <a:normAutofit fontScale="92500" lnSpcReduction="20000"/>
          </a:bodyPr>
          <a:lstStyle/>
          <a:p>
            <a:pPr marL="514350" indent="-514350">
              <a:buFont typeface="Wingdings" panose="05000000000000000000" pitchFamily="2" charset="2"/>
              <a:buChar char="Ø"/>
            </a:pPr>
            <a:r>
              <a:rPr lang="en-GB" sz="2800" dirty="0">
                <a:solidFill>
                  <a:srgbClr val="000066"/>
                </a:solidFill>
                <a:latin typeface="Rockwell" panose="02060603020205020403" pitchFamily="18" charset="0"/>
              </a:rPr>
              <a:t>Do the initial findings resonate with you and your setting? </a:t>
            </a:r>
          </a:p>
          <a:p>
            <a:endParaRPr lang="en-GB" sz="2800" dirty="0">
              <a:solidFill>
                <a:srgbClr val="000066"/>
              </a:solidFill>
              <a:latin typeface="Rockwell" panose="02060603020205020403" pitchFamily="18" charset="0"/>
            </a:endParaRPr>
          </a:p>
          <a:p>
            <a:pPr marL="457200" indent="-457200">
              <a:buFont typeface="Wingdings" panose="05000000000000000000" pitchFamily="2" charset="2"/>
              <a:buChar char="Ø"/>
            </a:pPr>
            <a:r>
              <a:rPr lang="en-GB" sz="2800" dirty="0">
                <a:solidFill>
                  <a:srgbClr val="000066"/>
                </a:solidFill>
                <a:latin typeface="Rockwell" panose="02060603020205020403" pitchFamily="18" charset="0"/>
              </a:rPr>
              <a:t>Are there any key points missing?​</a:t>
            </a:r>
          </a:p>
          <a:p>
            <a:endParaRPr lang="en-GB" sz="2800" dirty="0">
              <a:solidFill>
                <a:srgbClr val="000066"/>
              </a:solidFill>
              <a:latin typeface="Rockwell" panose="02060603020205020403" pitchFamily="18" charset="0"/>
            </a:endParaRPr>
          </a:p>
          <a:p>
            <a:pPr marL="457200" indent="-457200">
              <a:buFont typeface="Wingdings" panose="05000000000000000000" pitchFamily="2" charset="2"/>
              <a:buChar char="Ø"/>
            </a:pPr>
            <a:r>
              <a:rPr lang="en-GB" sz="2800" dirty="0">
                <a:solidFill>
                  <a:srgbClr val="000066"/>
                </a:solidFill>
                <a:latin typeface="Rockwell" panose="02060603020205020403" pitchFamily="18" charset="0"/>
              </a:rPr>
              <a:t>What currently works well?​</a:t>
            </a:r>
          </a:p>
          <a:p>
            <a:endParaRPr lang="en-GB" sz="2800" dirty="0">
              <a:solidFill>
                <a:srgbClr val="000066"/>
              </a:solidFill>
              <a:latin typeface="Rockwell" panose="02060603020205020403" pitchFamily="18" charset="0"/>
            </a:endParaRPr>
          </a:p>
          <a:p>
            <a:pPr marL="457200" indent="-457200">
              <a:buFont typeface="Wingdings" panose="05000000000000000000" pitchFamily="2" charset="2"/>
              <a:buChar char="Ø"/>
            </a:pPr>
            <a:r>
              <a:rPr lang="en-GB" sz="2800" dirty="0">
                <a:solidFill>
                  <a:srgbClr val="000066"/>
                </a:solidFill>
                <a:latin typeface="Rockwell" panose="02060603020205020403" pitchFamily="18" charset="0"/>
              </a:rPr>
              <a:t>What are the specific issues you would like guidance on?​</a:t>
            </a:r>
          </a:p>
          <a:p>
            <a:endParaRPr lang="en-GB" sz="2800" dirty="0">
              <a:solidFill>
                <a:srgbClr val="000066"/>
              </a:solidFill>
              <a:latin typeface="Rockwell" panose="02060603020205020403" pitchFamily="18" charset="0"/>
            </a:endParaRPr>
          </a:p>
          <a:p>
            <a:pPr marL="457200" indent="-457200">
              <a:buFont typeface="Wingdings" panose="05000000000000000000" pitchFamily="2" charset="2"/>
              <a:buChar char="Ø"/>
            </a:pPr>
            <a:r>
              <a:rPr lang="en-GB" sz="2800" dirty="0">
                <a:solidFill>
                  <a:srgbClr val="000066"/>
                </a:solidFill>
                <a:latin typeface="Rockwell" panose="02060603020205020403" pitchFamily="18" charset="0"/>
              </a:rPr>
              <a:t>What is the most helpful way to receive additional guidance, advice and training? ​</a:t>
            </a:r>
            <a:endParaRPr lang="en-US" sz="2800" dirty="0">
              <a:solidFill>
                <a:srgbClr val="000066"/>
              </a:solidFill>
              <a:latin typeface="Rockwell" panose="02060603020205020403" pitchFamily="18" charset="0"/>
            </a:endParaRPr>
          </a:p>
        </p:txBody>
      </p:sp>
    </p:spTree>
    <p:extLst>
      <p:ext uri="{BB962C8B-B14F-4D97-AF65-F5344CB8AC3E}">
        <p14:creationId xmlns:p14="http://schemas.microsoft.com/office/powerpoint/2010/main" val="870357250"/>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994AB2A-1A46-AB3F-0565-4A38143CB8F7}"/>
              </a:ext>
            </a:extLst>
          </p:cNvPr>
          <p:cNvPicPr>
            <a:picLocks noChangeAspect="1"/>
          </p:cNvPicPr>
          <p:nvPr/>
        </p:nvPicPr>
        <p:blipFill>
          <a:blip r:embed="rId3"/>
          <a:stretch>
            <a:fillRect/>
          </a:stretch>
        </p:blipFill>
        <p:spPr>
          <a:xfrm rot="2517787">
            <a:off x="-1703661" y="-783004"/>
            <a:ext cx="4275460" cy="5148668"/>
          </a:xfrm>
          <a:prstGeom prst="rect">
            <a:avLst/>
          </a:prstGeom>
        </p:spPr>
      </p:pic>
      <p:sp>
        <p:nvSpPr>
          <p:cNvPr id="2" name="TextBox 1">
            <a:extLst>
              <a:ext uri="{FF2B5EF4-FFF2-40B4-BE49-F238E27FC236}">
                <a16:creationId xmlns:a16="http://schemas.microsoft.com/office/drawing/2014/main" id="{F9F2DF23-556B-8420-DA21-7A36D066337E}"/>
              </a:ext>
            </a:extLst>
          </p:cNvPr>
          <p:cNvSpPr txBox="1"/>
          <p:nvPr/>
        </p:nvSpPr>
        <p:spPr>
          <a:xfrm>
            <a:off x="645622" y="668907"/>
            <a:ext cx="6527688" cy="48628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l" defTabSz="914400" rtl="0" eaLnBrk="1" fontAlgn="auto" latinLnBrk="0" hangingPunct="0">
              <a:lnSpc>
                <a:spcPct val="80000"/>
              </a:lnSpc>
              <a:spcBef>
                <a:spcPts val="0"/>
              </a:spcBef>
              <a:spcAft>
                <a:spcPts val="0"/>
              </a:spcAft>
              <a:buClrTx/>
              <a:buSzTx/>
              <a:buFontTx/>
              <a:buNone/>
              <a:tabLst/>
              <a:defRPr/>
            </a:pPr>
            <a:r>
              <a:rPr kumimoji="0" lang="en-GB" sz="3200" b="1" i="0" u="none" strike="noStrike" kern="0" cap="none" spc="0" normalizeH="0" baseline="0" noProof="0" dirty="0">
                <a:ln>
                  <a:noFill/>
                </a:ln>
                <a:solidFill>
                  <a:srgbClr val="332F60"/>
                </a:solidFill>
                <a:effectLst/>
                <a:uLnTx/>
                <a:uFillTx/>
                <a:latin typeface="Rockwell" panose="02060603020205020403" pitchFamily="18" charset="0"/>
                <a:cs typeface="Calibri"/>
                <a:sym typeface="Calibri"/>
              </a:rPr>
              <a:t>Next steps</a:t>
            </a:r>
          </a:p>
        </p:txBody>
      </p:sp>
      <p:pic>
        <p:nvPicPr>
          <p:cNvPr id="3" name="Picture 2">
            <a:extLst>
              <a:ext uri="{FF2B5EF4-FFF2-40B4-BE49-F238E27FC236}">
                <a16:creationId xmlns:a16="http://schemas.microsoft.com/office/drawing/2014/main" id="{C5F2B9D8-5316-F265-3DBA-B2FFBB4EC731}"/>
              </a:ext>
            </a:extLst>
          </p:cNvPr>
          <p:cNvPicPr>
            <a:picLocks noChangeAspect="1"/>
          </p:cNvPicPr>
          <p:nvPr/>
        </p:nvPicPr>
        <p:blipFill>
          <a:blip r:embed="rId3"/>
          <a:stretch>
            <a:fillRect/>
          </a:stretch>
        </p:blipFill>
        <p:spPr>
          <a:xfrm>
            <a:off x="8641176" y="2340864"/>
            <a:ext cx="4275460" cy="5148668"/>
          </a:xfrm>
          <a:prstGeom prst="rect">
            <a:avLst/>
          </a:prstGeom>
        </p:spPr>
      </p:pic>
      <p:sp>
        <p:nvSpPr>
          <p:cNvPr id="4" name="TextBox 3">
            <a:extLst>
              <a:ext uri="{FF2B5EF4-FFF2-40B4-BE49-F238E27FC236}">
                <a16:creationId xmlns:a16="http://schemas.microsoft.com/office/drawing/2014/main" id="{0B5D8093-3FD9-C12A-685B-24C6D4870C01}"/>
              </a:ext>
            </a:extLst>
          </p:cNvPr>
          <p:cNvSpPr txBox="1"/>
          <p:nvPr/>
        </p:nvSpPr>
        <p:spPr>
          <a:xfrm>
            <a:off x="540846" y="1354570"/>
            <a:ext cx="7993553" cy="470898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332F60"/>
                </a:solidFill>
                <a:effectLst/>
                <a:uLnTx/>
                <a:uFillTx/>
                <a:latin typeface="Rockwell" panose="02060603020205020403" pitchFamily="18" charset="77"/>
                <a:cs typeface="Calibri"/>
                <a:sym typeface="Calibri"/>
              </a:rPr>
              <a:t>The strategic approach taken in Norfolk places schools and the LA in a strong position to respond to the changes to the national framework. </a:t>
            </a:r>
          </a:p>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GB" sz="2000" b="0" i="0" u="none" strike="noStrike" kern="0" cap="none" spc="0" normalizeH="0" baseline="0" noProof="0" dirty="0">
              <a:ln>
                <a:noFill/>
              </a:ln>
              <a:solidFill>
                <a:srgbClr val="332F60"/>
              </a:solidFill>
              <a:effectLst/>
              <a:uLnTx/>
              <a:uFillTx/>
              <a:latin typeface="Rockwell" panose="02060603020205020403" pitchFamily="18" charset="77"/>
              <a:cs typeface="Calibri"/>
              <a:sym typeface="Calibri"/>
            </a:endParaRP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332F60"/>
                </a:solidFill>
                <a:effectLst/>
                <a:uLnTx/>
                <a:uFillTx/>
                <a:latin typeface="Rockwell" panose="02060603020205020403" pitchFamily="18" charset="77"/>
                <a:cs typeface="Calibri"/>
                <a:sym typeface="Calibri"/>
              </a:rPr>
              <a:t>We will:</a:t>
            </a:r>
          </a:p>
          <a:p>
            <a:pPr marL="342900" marR="0" lvl="0" indent="-342900" algn="l" defTabSz="9144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GB" sz="2000" b="0" i="0" u="none" strike="noStrike" kern="0" cap="none" spc="0" normalizeH="0" baseline="0" noProof="0" dirty="0">
                <a:ln>
                  <a:noFill/>
                </a:ln>
                <a:solidFill>
                  <a:srgbClr val="332F60"/>
                </a:solidFill>
                <a:effectLst/>
                <a:uLnTx/>
                <a:uFillTx/>
                <a:latin typeface="Rockwell" panose="02060603020205020403" pitchFamily="18" charset="77"/>
                <a:cs typeface="Calibri"/>
                <a:sym typeface="Calibri"/>
              </a:rPr>
              <a:t>Analysis the responses to the consultation with schools </a:t>
            </a:r>
          </a:p>
          <a:p>
            <a:pPr marL="342900" marR="0" lvl="0" indent="-342900" algn="l" defTabSz="9144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GB" sz="2000" b="0" i="0" u="none" strike="noStrike" kern="0" cap="none" spc="0" normalizeH="0" baseline="0" noProof="0" dirty="0">
                <a:ln>
                  <a:noFill/>
                </a:ln>
                <a:solidFill>
                  <a:srgbClr val="332F60"/>
                </a:solidFill>
                <a:effectLst/>
                <a:uLnTx/>
                <a:uFillTx/>
                <a:latin typeface="Rockwell" panose="02060603020205020403" pitchFamily="18" charset="77"/>
                <a:cs typeface="Calibri"/>
                <a:sym typeface="Calibri"/>
                <a:hlinkClick r:id="rId4"/>
              </a:rPr>
              <a:t>Revise our local code of conduct for penalty notices </a:t>
            </a:r>
            <a:r>
              <a:rPr kumimoji="0" lang="en-GB" sz="2000" b="0" i="0" u="none" strike="noStrike" kern="0" cap="none" spc="0" normalizeH="0" baseline="0" noProof="0" dirty="0">
                <a:ln>
                  <a:noFill/>
                </a:ln>
                <a:solidFill>
                  <a:srgbClr val="332F60"/>
                </a:solidFill>
                <a:effectLst/>
                <a:uLnTx/>
                <a:uFillTx/>
                <a:latin typeface="Rockwell" panose="02060603020205020403" pitchFamily="18" charset="77"/>
                <a:cs typeface="Calibri"/>
                <a:sym typeface="Calibri"/>
              </a:rPr>
              <a:t>(consultation ended 17 May)</a:t>
            </a:r>
          </a:p>
          <a:p>
            <a:pPr marL="342900" marR="0" lvl="0" indent="-342900" algn="l" defTabSz="9144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GB" sz="2000" b="0" i="0" u="none" strike="noStrike" kern="0" cap="none" spc="0" normalizeH="0" baseline="0" noProof="0" dirty="0">
                <a:ln>
                  <a:noFill/>
                </a:ln>
                <a:solidFill>
                  <a:srgbClr val="332F60"/>
                </a:solidFill>
                <a:effectLst/>
                <a:uLnTx/>
                <a:uFillTx/>
                <a:latin typeface="Rockwell" panose="02060603020205020403" pitchFamily="18" charset="77"/>
                <a:cs typeface="Calibri"/>
                <a:sym typeface="Calibri"/>
              </a:rPr>
              <a:t>Refresh the Attendance Strategy (August 2024)</a:t>
            </a:r>
          </a:p>
          <a:p>
            <a:pPr marL="342900" marR="0" lvl="0" indent="-342900" algn="l" defTabSz="9144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GB" sz="2000" b="0" i="0" u="none" strike="noStrike" kern="0" cap="none" spc="0" normalizeH="0" baseline="0" noProof="0" dirty="0">
                <a:ln>
                  <a:noFill/>
                </a:ln>
                <a:solidFill>
                  <a:srgbClr val="332F60"/>
                </a:solidFill>
                <a:effectLst/>
                <a:uLnTx/>
                <a:uFillTx/>
                <a:latin typeface="Rockwell" panose="02060603020205020403" pitchFamily="18" charset="77"/>
                <a:cs typeface="Calibri"/>
                <a:sym typeface="Calibri"/>
              </a:rPr>
              <a:t>Provide tailored guidance and support based on identified need throughout the remainder of the Summer Term</a:t>
            </a:r>
          </a:p>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GB" sz="2000" b="0" i="0" u="none" strike="noStrike" kern="0" cap="none" spc="0" normalizeH="0" baseline="0" noProof="0" dirty="0">
              <a:ln>
                <a:noFill/>
              </a:ln>
              <a:solidFill>
                <a:srgbClr val="332F60"/>
              </a:solidFill>
              <a:effectLst/>
              <a:uLnTx/>
              <a:uFillTx/>
              <a:latin typeface="Rockwell" panose="02060603020205020403" pitchFamily="18" charset="77"/>
              <a:cs typeface="Calibri"/>
              <a:sym typeface="Calibri"/>
            </a:endParaRP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332F60"/>
                </a:solidFill>
                <a:effectLst/>
                <a:uLnTx/>
                <a:uFillTx/>
                <a:latin typeface="Rockwell" panose="02060603020205020403" pitchFamily="18" charset="77"/>
                <a:cs typeface="Calibri"/>
                <a:sym typeface="Calibri"/>
              </a:rPr>
              <a:t>Please use your planned TSMs to ask any questions and provide feedback on what additional guidance, training and support you feel you require.</a:t>
            </a:r>
          </a:p>
        </p:txBody>
      </p:sp>
    </p:spTree>
    <p:extLst>
      <p:ext uri="{BB962C8B-B14F-4D97-AF65-F5344CB8AC3E}">
        <p14:creationId xmlns:p14="http://schemas.microsoft.com/office/powerpoint/2010/main" val="4022699386"/>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29324C"/>
        </a:solidFill>
        <a:effectLst/>
      </p:bgPr>
    </p:bg>
    <p:spTree>
      <p:nvGrpSpPr>
        <p:cNvPr id="1" name=""/>
        <p:cNvGrpSpPr/>
        <p:nvPr/>
      </p:nvGrpSpPr>
      <p:grpSpPr>
        <a:xfrm>
          <a:off x="0" y="0"/>
          <a:ext cx="0" cy="0"/>
          <a:chOff x="0" y="0"/>
          <a:chExt cx="0" cy="0"/>
        </a:xfrm>
      </p:grpSpPr>
      <p:pic>
        <p:nvPicPr>
          <p:cNvPr id="267" name="Image" descr="Image"/>
          <p:cNvPicPr>
            <a:picLocks noChangeAspect="1"/>
          </p:cNvPicPr>
          <p:nvPr/>
        </p:nvPicPr>
        <p:blipFill>
          <a:blip r:embed="rId3"/>
          <a:stretch>
            <a:fillRect/>
          </a:stretch>
        </p:blipFill>
        <p:spPr>
          <a:xfrm flipH="1">
            <a:off x="-1408423" y="648271"/>
            <a:ext cx="14385927" cy="4957943"/>
          </a:xfrm>
          <a:prstGeom prst="rect">
            <a:avLst/>
          </a:prstGeom>
          <a:ln w="12700">
            <a:miter lim="400000"/>
          </a:ln>
        </p:spPr>
      </p:pic>
      <p:sp>
        <p:nvSpPr>
          <p:cNvPr id="263" name="Title of presentation…"/>
          <p:cNvSpPr txBox="1"/>
          <p:nvPr/>
        </p:nvSpPr>
        <p:spPr>
          <a:xfrm>
            <a:off x="968970" y="1989045"/>
            <a:ext cx="5127030" cy="20928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p>
            <a:pPr marL="0" marR="0" lvl="0" indent="0" algn="l" defTabSz="914400" rtl="0" eaLnBrk="1" fontAlgn="auto" latinLnBrk="0" hangingPunct="0">
              <a:lnSpc>
                <a:spcPct val="100000"/>
              </a:lnSpc>
              <a:spcBef>
                <a:spcPts val="0"/>
              </a:spcBef>
              <a:spcAft>
                <a:spcPts val="0"/>
              </a:spcAft>
              <a:buClrTx/>
              <a:buSzTx/>
              <a:buFontTx/>
              <a:buNone/>
              <a:tabLst/>
              <a:defRPr sz="4900" b="1">
                <a:solidFill>
                  <a:srgbClr val="FFFFFF"/>
                </a:solidFill>
              </a:defRPr>
            </a:pPr>
            <a:r>
              <a:rPr lang="en-GB" sz="4900" b="1" kern="0" dirty="0">
                <a:solidFill>
                  <a:srgbClr val="FFFFFF"/>
                </a:solidFill>
                <a:latin typeface="Calibri"/>
                <a:cs typeface="Calibri"/>
                <a:sym typeface="Calibri"/>
              </a:rPr>
              <a:t>West Earlham Junior School</a:t>
            </a:r>
            <a:endParaRPr kumimoji="0" sz="4900" b="1" i="0" u="none" strike="noStrike" kern="0" cap="none" spc="0" normalizeH="0" baseline="0" noProof="0" dirty="0">
              <a:ln>
                <a:noFill/>
              </a:ln>
              <a:solidFill>
                <a:srgbClr val="FFFFFF"/>
              </a:solidFill>
              <a:effectLst/>
              <a:uLnTx/>
              <a:uFillTx/>
              <a:latin typeface="Calibri"/>
              <a:cs typeface="Calibri"/>
              <a:sym typeface="Calibri"/>
            </a:endParaRPr>
          </a:p>
          <a:p>
            <a:pPr marL="0" marR="0" lvl="0" indent="0" algn="l" defTabSz="914400" rtl="0" eaLnBrk="1" fontAlgn="auto" latinLnBrk="0" hangingPunct="0">
              <a:lnSpc>
                <a:spcPct val="100000"/>
              </a:lnSpc>
              <a:spcBef>
                <a:spcPts val="0"/>
              </a:spcBef>
              <a:spcAft>
                <a:spcPts val="0"/>
              </a:spcAft>
              <a:buClrTx/>
              <a:buSzTx/>
              <a:buFontTx/>
              <a:buNone/>
              <a:tabLst/>
              <a:defRPr sz="3200">
                <a:solidFill>
                  <a:srgbClr val="FFFFFF"/>
                </a:solidFill>
              </a:defRPr>
            </a:pPr>
            <a:r>
              <a:rPr lang="en-GB" sz="3200" kern="0" dirty="0">
                <a:solidFill>
                  <a:srgbClr val="FFFFFF"/>
                </a:solidFill>
                <a:latin typeface="Calibri"/>
                <a:cs typeface="Calibri"/>
                <a:sym typeface="Calibri"/>
              </a:rPr>
              <a:t>Alice Blincow</a:t>
            </a:r>
          </a:p>
        </p:txBody>
      </p:sp>
      <p:pic>
        <p:nvPicPr>
          <p:cNvPr id="264" name="New NCC Long Logo White.png" descr="New NCC Long Logo White.png"/>
          <p:cNvPicPr>
            <a:picLocks noChangeAspect="1"/>
          </p:cNvPicPr>
          <p:nvPr/>
        </p:nvPicPr>
        <p:blipFill>
          <a:blip r:embed="rId4"/>
          <a:stretch>
            <a:fillRect/>
          </a:stretch>
        </p:blipFill>
        <p:spPr>
          <a:xfrm>
            <a:off x="886420" y="921679"/>
            <a:ext cx="3214196" cy="488369"/>
          </a:xfrm>
          <a:prstGeom prst="rect">
            <a:avLst/>
          </a:prstGeom>
          <a:ln w="12700">
            <a:miter lim="400000"/>
          </a:ln>
        </p:spPr>
      </p:pic>
      <p:pic>
        <p:nvPicPr>
          <p:cNvPr id="265" name="Flourish Logo.png" descr="Flourish Logo.png"/>
          <p:cNvPicPr>
            <a:picLocks noChangeAspect="1"/>
          </p:cNvPicPr>
          <p:nvPr/>
        </p:nvPicPr>
        <p:blipFill>
          <a:blip r:embed="rId5"/>
          <a:stretch>
            <a:fillRect/>
          </a:stretch>
        </p:blipFill>
        <p:spPr>
          <a:xfrm>
            <a:off x="968970" y="5756340"/>
            <a:ext cx="845300" cy="568007"/>
          </a:xfrm>
          <a:prstGeom prst="rect">
            <a:avLst/>
          </a:prstGeom>
          <a:ln w="12700">
            <a:miter lim="400000"/>
          </a:ln>
        </p:spPr>
      </p:pic>
      <p:pic>
        <p:nvPicPr>
          <p:cNvPr id="266" name="Vital Signs for Children Logo (White).png" descr="Vital Signs for Children Logo (White).png"/>
          <p:cNvPicPr>
            <a:picLocks noChangeAspect="1"/>
          </p:cNvPicPr>
          <p:nvPr/>
        </p:nvPicPr>
        <p:blipFill>
          <a:blip r:embed="rId6"/>
          <a:stretch>
            <a:fillRect/>
          </a:stretch>
        </p:blipFill>
        <p:spPr>
          <a:xfrm>
            <a:off x="2087314" y="5831470"/>
            <a:ext cx="1259635" cy="488369"/>
          </a:xfrm>
          <a:prstGeom prst="rect">
            <a:avLst/>
          </a:prstGeom>
          <a:ln w="12700">
            <a:miter lim="400000"/>
          </a:ln>
        </p:spPr>
      </p:pic>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Rectangle 9">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Rectangle 11">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 name="Rectangle 13">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3" name="Picture 2" descr="A grass field with buildings and trees&#10;&#10;Description automatically generated">
            <a:extLst>
              <a:ext uri="{FF2B5EF4-FFF2-40B4-BE49-F238E27FC236}">
                <a16:creationId xmlns:a16="http://schemas.microsoft.com/office/drawing/2014/main" id="{2DF53BE4-7B41-4E46-10A9-37C6CA1E441C}"/>
              </a:ext>
            </a:extLst>
          </p:cNvPr>
          <p:cNvPicPr>
            <a:picLocks noChangeAspect="1"/>
          </p:cNvPicPr>
          <p:nvPr/>
        </p:nvPicPr>
        <p:blipFill rotWithShape="1">
          <a:blip r:embed="rId3"/>
          <a:srcRect l="13039" r="12013" b="1"/>
          <a:stretch/>
        </p:blipFill>
        <p:spPr>
          <a:xfrm>
            <a:off x="255182" y="411991"/>
            <a:ext cx="11744656" cy="6189751"/>
          </a:xfrm>
          <a:prstGeom prst="rect">
            <a:avLst/>
          </a:prstGeom>
          <a:effectLst>
            <a:softEdge rad="63500"/>
          </a:effectLst>
        </p:spPr>
      </p:pic>
      <p:sp>
        <p:nvSpPr>
          <p:cNvPr id="4" name="Rectangle: Rounded Corners 3">
            <a:extLst>
              <a:ext uri="{FF2B5EF4-FFF2-40B4-BE49-F238E27FC236}">
                <a16:creationId xmlns:a16="http://schemas.microsoft.com/office/drawing/2014/main" id="{EF1A08C4-68C4-8DA1-4D78-040A6B4ED93E}"/>
              </a:ext>
            </a:extLst>
          </p:cNvPr>
          <p:cNvSpPr/>
          <p:nvPr/>
        </p:nvSpPr>
        <p:spPr>
          <a:xfrm>
            <a:off x="192162" y="85430"/>
            <a:ext cx="11830921" cy="1685074"/>
          </a:xfrm>
          <a:prstGeom prst="roundRect">
            <a:avLst/>
          </a:prstGeom>
          <a:solidFill>
            <a:srgbClr val="002060"/>
          </a:solid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5" name="TextBox 4">
            <a:extLst>
              <a:ext uri="{FF2B5EF4-FFF2-40B4-BE49-F238E27FC236}">
                <a16:creationId xmlns:a16="http://schemas.microsoft.com/office/drawing/2014/main" id="{DBC86876-44EF-029C-F221-4AF9A2B81C7E}"/>
              </a:ext>
            </a:extLst>
          </p:cNvPr>
          <p:cNvSpPr txBox="1"/>
          <p:nvPr/>
        </p:nvSpPr>
        <p:spPr>
          <a:xfrm>
            <a:off x="1145780" y="139288"/>
            <a:ext cx="10769600" cy="16312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West Earlham Junior School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Attendance</a:t>
            </a:r>
          </a:p>
        </p:txBody>
      </p:sp>
      <p:pic>
        <p:nvPicPr>
          <p:cNvPr id="6" name="Picture 2" descr="West Earlham Junior School">
            <a:extLst>
              <a:ext uri="{FF2B5EF4-FFF2-40B4-BE49-F238E27FC236}">
                <a16:creationId xmlns:a16="http://schemas.microsoft.com/office/drawing/2014/main" id="{DC10CE5C-5D0A-537A-609A-0CB456C581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1887" y="138432"/>
            <a:ext cx="1475593" cy="14755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17861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85C1FCA8-1AC7-EF29-8B80-3A5987E85A7F}"/>
              </a:ext>
            </a:extLst>
          </p:cNvPr>
          <p:cNvSpPr/>
          <p:nvPr/>
        </p:nvSpPr>
        <p:spPr>
          <a:xfrm>
            <a:off x="120074" y="270838"/>
            <a:ext cx="11830921" cy="1685074"/>
          </a:xfrm>
          <a:prstGeom prst="roundRect">
            <a:avLst/>
          </a:prstGeom>
          <a:solidFill>
            <a:srgbClr val="002060"/>
          </a:solid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5" name="TextBox 4">
            <a:extLst>
              <a:ext uri="{FF2B5EF4-FFF2-40B4-BE49-F238E27FC236}">
                <a16:creationId xmlns:a16="http://schemas.microsoft.com/office/drawing/2014/main" id="{D28C4F22-2EA9-F271-A50A-ADD93DAD894F}"/>
              </a:ext>
            </a:extLst>
          </p:cNvPr>
          <p:cNvSpPr txBox="1"/>
          <p:nvPr/>
        </p:nvSpPr>
        <p:spPr>
          <a:xfrm>
            <a:off x="650734" y="324696"/>
            <a:ext cx="10769600" cy="16312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West Earlham Junior School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Attendance</a:t>
            </a:r>
          </a:p>
        </p:txBody>
      </p:sp>
      <p:pic>
        <p:nvPicPr>
          <p:cNvPr id="6" name="Picture 2" descr="West Earlham Junior School">
            <a:extLst>
              <a:ext uri="{FF2B5EF4-FFF2-40B4-BE49-F238E27FC236}">
                <a16:creationId xmlns:a16="http://schemas.microsoft.com/office/drawing/2014/main" id="{FC96C2BA-0A49-FA51-02D7-8372466BDD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8991" y="441666"/>
            <a:ext cx="1210200" cy="12102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107,500+ Stick Figure Stock Photos, Pictures &amp; Royalty-Free Images - iStock  | Stick figure family, Stick figures icon set, Stick figure work">
            <a:extLst>
              <a:ext uri="{FF2B5EF4-FFF2-40B4-BE49-F238E27FC236}">
                <a16:creationId xmlns:a16="http://schemas.microsoft.com/office/drawing/2014/main" id="{3A745481-831F-EC35-C06A-F3C8020EAF6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424" r="64543" b="66876"/>
          <a:stretch/>
        </p:blipFill>
        <p:spPr bwMode="auto">
          <a:xfrm>
            <a:off x="4772128" y="4337213"/>
            <a:ext cx="1524848" cy="120160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107,500+ Stick Figure Stock Photos, Pictures &amp; Royalty-Free Images - iStock  | Stick figure family, Stick figures icon set, Stick figure work">
            <a:extLst>
              <a:ext uri="{FF2B5EF4-FFF2-40B4-BE49-F238E27FC236}">
                <a16:creationId xmlns:a16="http://schemas.microsoft.com/office/drawing/2014/main" id="{6C46C599-7D59-AC29-A735-DAD2FB902F5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4956" r="64543" b="33303"/>
          <a:stretch/>
        </p:blipFill>
        <p:spPr bwMode="auto">
          <a:xfrm>
            <a:off x="3305416" y="4316842"/>
            <a:ext cx="1524848" cy="1242352"/>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D1E7B6DE-10E5-A7EE-5FAC-CA1F4DAD1DEB}"/>
              </a:ext>
            </a:extLst>
          </p:cNvPr>
          <p:cNvSpPr txBox="1"/>
          <p:nvPr/>
        </p:nvSpPr>
        <p:spPr>
          <a:xfrm>
            <a:off x="241005" y="2442247"/>
            <a:ext cx="3363432" cy="163121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D5156"/>
                </a:solidFill>
                <a:effectLst/>
                <a:highlight>
                  <a:srgbClr val="FFFFFF"/>
                </a:highlight>
                <a:uLnTx/>
                <a:uFillTx/>
                <a:latin typeface="Century Gothic" panose="020B0502020202020204" pitchFamily="34" charset="0"/>
                <a:ea typeface="+mn-ea"/>
                <a:cs typeface="+mn-cs"/>
              </a:rPr>
              <a:t>The Department for Education (DfE) has stated, </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'persistent failure to send children to school is a clear sign of neglect'.</a:t>
            </a:r>
          </a:p>
        </p:txBody>
      </p:sp>
      <p:pic>
        <p:nvPicPr>
          <p:cNvPr id="15" name="Picture 4" descr="Premium Vector | School building front sketch back to school outline  clipart hand drawn vector illustration isolated on white">
            <a:extLst>
              <a:ext uri="{FF2B5EF4-FFF2-40B4-BE49-F238E27FC236}">
                <a16:creationId xmlns:a16="http://schemas.microsoft.com/office/drawing/2014/main" id="{5A06B871-8236-D768-E997-8DB6DE1A2F0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2435" b="13187"/>
          <a:stretch/>
        </p:blipFill>
        <p:spPr bwMode="auto">
          <a:xfrm>
            <a:off x="3617287" y="2125562"/>
            <a:ext cx="4078201" cy="2122337"/>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0EFCD403-3707-F757-D70A-BF08CD0BAF79}"/>
              </a:ext>
            </a:extLst>
          </p:cNvPr>
          <p:cNvSpPr txBox="1"/>
          <p:nvPr/>
        </p:nvSpPr>
        <p:spPr>
          <a:xfrm>
            <a:off x="8124161" y="2392349"/>
            <a:ext cx="3826834" cy="224676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D5156"/>
                </a:solidFill>
                <a:effectLst/>
                <a:highlight>
                  <a:srgbClr val="FFFFFF"/>
                </a:highlight>
                <a:uLnTx/>
                <a:uFillTx/>
                <a:latin typeface="Century Gothic" panose="020B0502020202020204" pitchFamily="34" charset="0"/>
                <a:ea typeface="+mn-ea"/>
                <a:cs typeface="+mn-cs"/>
              </a:rPr>
              <a:t>Knowing who is absent and why, is fundamental to effective safeguarding.</a:t>
            </a:r>
            <a:r>
              <a:rPr kumimoji="0" lang="en-GB" sz="2000" b="0" i="0" u="none" strike="noStrike" kern="1200" cap="none" spc="0" normalizeH="0" baseline="0" noProof="0" dirty="0">
                <a:ln>
                  <a:noFill/>
                </a:ln>
                <a:solidFill>
                  <a:srgbClr val="4D5156"/>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Non-Attendance to school or unauthorised attendance, can result in safeguarding action.</a:t>
            </a:r>
          </a:p>
        </p:txBody>
      </p:sp>
      <p:sp>
        <p:nvSpPr>
          <p:cNvPr id="19" name="TextBox 18">
            <a:extLst>
              <a:ext uri="{FF2B5EF4-FFF2-40B4-BE49-F238E27FC236}">
                <a16:creationId xmlns:a16="http://schemas.microsoft.com/office/drawing/2014/main" id="{226230AD-E1E3-9929-62D8-AD65A09DA092}"/>
              </a:ext>
            </a:extLst>
          </p:cNvPr>
          <p:cNvSpPr txBox="1"/>
          <p:nvPr/>
        </p:nvSpPr>
        <p:spPr>
          <a:xfrm>
            <a:off x="343335" y="5607765"/>
            <a:ext cx="11505329" cy="132343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202124"/>
                </a:solidFill>
                <a:effectLst/>
                <a:highlight>
                  <a:srgbClr val="FFFFFF"/>
                </a:highlight>
                <a:uLnTx/>
                <a:uFillTx/>
                <a:latin typeface="Century Gothic" panose="020B0502020202020204" pitchFamily="34" charset="0"/>
                <a:ea typeface="+mn-ea"/>
                <a:cs typeface="+mn-cs"/>
              </a:rPr>
              <a:t>A child missing from education is not in itself a child protection matter, and there may be an innocent explanation for this. However, </a:t>
            </a:r>
            <a:r>
              <a:rPr kumimoji="0" lang="en-GB" sz="2000" b="0" i="0" u="none" strike="noStrike" kern="1200" cap="none" spc="0" normalizeH="0" baseline="0" noProof="0" dirty="0">
                <a:ln>
                  <a:noFill/>
                </a:ln>
                <a:solidFill>
                  <a:srgbClr val="040C28"/>
                </a:solidFill>
                <a:effectLst/>
                <a:uLnTx/>
                <a:uFillTx/>
                <a:latin typeface="Century Gothic" panose="020B0502020202020204" pitchFamily="34" charset="0"/>
                <a:ea typeface="+mn-ea"/>
                <a:cs typeface="+mn-cs"/>
              </a:rPr>
              <a:t>regular school attendance is an important safeguard</a:t>
            </a:r>
            <a:r>
              <a:rPr kumimoji="0" lang="en-GB" sz="2000" b="0" i="0" u="none" strike="noStrike" kern="1200" cap="none" spc="0" normalizeH="0" baseline="0" noProof="0" dirty="0">
                <a:ln>
                  <a:noFill/>
                </a:ln>
                <a:solidFill>
                  <a:srgbClr val="202124"/>
                </a:solidFill>
                <a:effectLst/>
                <a:highlight>
                  <a:srgbClr val="FFFFFF"/>
                </a:highlight>
                <a:uLnTx/>
                <a:uFillTx/>
                <a:latin typeface="Century Gothic" panose="020B0502020202020204" pitchFamily="34" charset="0"/>
                <a:ea typeface="+mn-ea"/>
                <a:cs typeface="+mn-cs"/>
              </a:rPr>
              <a:t> and unexplained </a:t>
            </a:r>
            <a:r>
              <a:rPr kumimoji="0" lang="en-GB" sz="2000" b="1" i="0" u="none" strike="noStrike" kern="1200" cap="none" spc="0" normalizeH="0" baseline="0" noProof="0" dirty="0">
                <a:ln>
                  <a:noFill/>
                </a:ln>
                <a:solidFill>
                  <a:srgbClr val="002060"/>
                </a:solidFill>
                <a:effectLst/>
                <a:highlight>
                  <a:srgbClr val="FFFFFF"/>
                </a:highlight>
                <a:uLnTx/>
                <a:uFillTx/>
                <a:latin typeface="Century Gothic" panose="020B0502020202020204" pitchFamily="34" charset="0"/>
                <a:ea typeface="+mn-ea"/>
                <a:cs typeface="+mn-cs"/>
              </a:rPr>
              <a:t>non-attendance can be an early indicator of problems, risk and vulnerability.</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21" name="Picture 6" descr="107,500+ Stick Figure Stock Photos, Pictures &amp; Royalty-Free Images - iStock  | Stick figure family, Stick figures icon set, Stick figure work">
            <a:extLst>
              <a:ext uri="{FF2B5EF4-FFF2-40B4-BE49-F238E27FC236}">
                <a16:creationId xmlns:a16="http://schemas.microsoft.com/office/drawing/2014/main" id="{3C7FDC5F-CF35-18D1-A7CA-738067CA79D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4956" r="64543" b="33303"/>
          <a:stretch/>
        </p:blipFill>
        <p:spPr bwMode="auto">
          <a:xfrm>
            <a:off x="6296976" y="4337213"/>
            <a:ext cx="1524848" cy="12423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4880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2"/>
                                        </p:tgtEl>
                                      </p:cBhvr>
                                    </p:animEffect>
                                    <p:set>
                                      <p:cBhvr>
                                        <p:cTn id="7" dur="1" fill="hold">
                                          <p:stCondLst>
                                            <p:cond delay="499"/>
                                          </p:stCondLst>
                                        </p:cTn>
                                        <p:tgtEl>
                                          <p:spTgt spid="1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11"/>
                                        </p:tgtEl>
                                      </p:cBhvr>
                                    </p:animEffect>
                                    <p:set>
                                      <p:cBhvr>
                                        <p:cTn id="17" dur="1" fill="hold">
                                          <p:stCondLst>
                                            <p:cond delay="499"/>
                                          </p:stCondLst>
                                        </p:cTn>
                                        <p:tgtEl>
                                          <p:spTgt spid="11"/>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21"/>
                                        </p:tgtEl>
                                      </p:cBhvr>
                                    </p:animEffect>
                                    <p:set>
                                      <p:cBhvr>
                                        <p:cTn id="27" dur="1" fill="hold">
                                          <p:stCondLst>
                                            <p:cond delay="499"/>
                                          </p:stCondLst>
                                        </p:cTn>
                                        <p:tgtEl>
                                          <p:spTgt spid="21"/>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7" grpId="0"/>
      <p:bldP spid="1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FF8681A-8995-4D81-3874-41ACDEB7CD9A}"/>
              </a:ext>
            </a:extLst>
          </p:cNvPr>
          <p:cNvSpPr/>
          <p:nvPr/>
        </p:nvSpPr>
        <p:spPr>
          <a:xfrm>
            <a:off x="180539" y="122082"/>
            <a:ext cx="11830921" cy="1026334"/>
          </a:xfrm>
          <a:prstGeom prst="roundRect">
            <a:avLst/>
          </a:prstGeom>
          <a:solidFill>
            <a:srgbClr val="002060"/>
          </a:solid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3" name="TextBox 2">
            <a:extLst>
              <a:ext uri="{FF2B5EF4-FFF2-40B4-BE49-F238E27FC236}">
                <a16:creationId xmlns:a16="http://schemas.microsoft.com/office/drawing/2014/main" id="{3024CB95-92FF-49C9-4386-1998899B7FF5}"/>
              </a:ext>
            </a:extLst>
          </p:cNvPr>
          <p:cNvSpPr txBox="1"/>
          <p:nvPr/>
        </p:nvSpPr>
        <p:spPr>
          <a:xfrm>
            <a:off x="849422" y="221127"/>
            <a:ext cx="10769600"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Attendance challenges at WEJS</a:t>
            </a:r>
          </a:p>
        </p:txBody>
      </p:sp>
      <p:pic>
        <p:nvPicPr>
          <p:cNvPr id="4" name="Picture 2" descr="West Earlham Junior School">
            <a:extLst>
              <a:ext uri="{FF2B5EF4-FFF2-40B4-BE49-F238E27FC236}">
                <a16:creationId xmlns:a16="http://schemas.microsoft.com/office/drawing/2014/main" id="{9365D787-155F-D3A2-74F2-605232C671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077" y="221127"/>
            <a:ext cx="828243" cy="828243"/>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249BA259-1BDB-2836-067B-FBC49AEFA33D}"/>
              </a:ext>
            </a:extLst>
          </p:cNvPr>
          <p:cNvSpPr txBox="1"/>
          <p:nvPr/>
        </p:nvSpPr>
        <p:spPr>
          <a:xfrm>
            <a:off x="297077" y="1247461"/>
            <a:ext cx="7092309" cy="16312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500" b="1" i="0" u="sng" strike="noStrike" kern="1200" cap="none" spc="0" normalizeH="0" baseline="0" noProof="0" dirty="0">
                <a:ln>
                  <a:noFill/>
                </a:ln>
                <a:solidFill>
                  <a:srgbClr val="002060"/>
                </a:solidFill>
                <a:effectLst/>
                <a:uLnTx/>
                <a:uFillTx/>
                <a:latin typeface="Aptos" panose="02110004020202020204"/>
                <a:ea typeface="+mn-ea"/>
                <a:cs typeface="+mn-cs"/>
              </a:rPr>
              <a:t>Overall attendance : 94%</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500" b="0" i="0" u="none" strike="noStrike" kern="1200" cap="none" spc="0" normalizeH="0" baseline="0" noProof="0" dirty="0">
                <a:ln>
                  <a:noFill/>
                </a:ln>
                <a:solidFill>
                  <a:srgbClr val="002060"/>
                </a:solidFill>
                <a:effectLst/>
                <a:uLnTx/>
                <a:uFillTx/>
                <a:latin typeface="Aptos" panose="02110004020202020204"/>
                <a:ea typeface="+mn-ea"/>
                <a:cs typeface="+mn-cs"/>
              </a:rPr>
              <a:t>Authorised absence due to illness: 3.16%</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500" b="0" i="0" u="none" strike="noStrike" kern="1200" cap="none" spc="0" normalizeH="0" baseline="0" noProof="0" dirty="0">
                <a:ln>
                  <a:noFill/>
                </a:ln>
                <a:solidFill>
                  <a:srgbClr val="002060"/>
                </a:solidFill>
                <a:effectLst/>
                <a:uLnTx/>
                <a:uFillTx/>
                <a:latin typeface="Aptos" panose="02110004020202020204"/>
                <a:ea typeface="+mn-ea"/>
                <a:cs typeface="+mn-cs"/>
              </a:rPr>
              <a:t>Significant rise in absence requests: 0.65%</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500" b="0" i="0" u="none" strike="noStrike" kern="1200" cap="none" spc="0" normalizeH="0" baseline="0" noProof="0" dirty="0">
                <a:ln>
                  <a:noFill/>
                </a:ln>
                <a:solidFill>
                  <a:srgbClr val="002060"/>
                </a:solidFill>
                <a:effectLst/>
                <a:uLnTx/>
                <a:uFillTx/>
                <a:latin typeface="Aptos" panose="02110004020202020204"/>
                <a:ea typeface="+mn-ea"/>
                <a:cs typeface="+mn-cs"/>
              </a:rPr>
              <a:t>Code C – 0.77% (reduced timetable and EBSA)</a:t>
            </a:r>
          </a:p>
        </p:txBody>
      </p:sp>
      <p:pic>
        <p:nvPicPr>
          <p:cNvPr id="24" name="Picture 2" descr="Thinking couple. Confused young girl man with question marks. Troubled  people think vector concept. Illustration of woman and man confused and  problem - Buy this stock vector and explore similar vectors at">
            <a:extLst>
              <a:ext uri="{FF2B5EF4-FFF2-40B4-BE49-F238E27FC236}">
                <a16:creationId xmlns:a16="http://schemas.microsoft.com/office/drawing/2014/main" id="{5B6A5BED-BF48-D81D-47A4-78AA3EBCDA23}"/>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910" b="100000" l="10000" r="96600">
                        <a14:foregroundMark x1="64600" y1="44820" x2="75800" y2="97523"/>
                        <a14:foregroundMark x1="71000" y1="44144" x2="77200" y2="62387"/>
                        <a14:foregroundMark x1="31200" y1="44144" x2="32200" y2="61486"/>
                      </a14:backgroundRemoval>
                    </a14:imgEffect>
                  </a14:imgLayer>
                </a14:imgProps>
              </a:ext>
              <a:ext uri="{28A0092B-C50C-407E-A947-70E740481C1C}">
                <a14:useLocalDpi xmlns:a14="http://schemas.microsoft.com/office/drawing/2010/main" val="0"/>
              </a:ext>
            </a:extLst>
          </a:blip>
          <a:srcRect t="38975" r="44752"/>
          <a:stretch/>
        </p:blipFill>
        <p:spPr bwMode="auto">
          <a:xfrm>
            <a:off x="2550977" y="3571586"/>
            <a:ext cx="3265721" cy="320319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Thinking couple. Confused young girl man with question marks. Troubled  people think vector concept. Illustration of woman and man confused and  problem - Buy this stock vector and explore similar vectors at">
            <a:extLst>
              <a:ext uri="{FF2B5EF4-FFF2-40B4-BE49-F238E27FC236}">
                <a16:creationId xmlns:a16="http://schemas.microsoft.com/office/drawing/2014/main" id="{64D68A6F-33FB-0E3C-7331-63B39A33498B}"/>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910" b="100000" l="10000" r="96600">
                        <a14:foregroundMark x1="64600" y1="44820" x2="75800" y2="97523"/>
                        <a14:foregroundMark x1="71000" y1="44144" x2="77200" y2="62387"/>
                        <a14:foregroundMark x1="31200" y1="44144" x2="32200" y2="61486"/>
                      </a14:backgroundRemoval>
                    </a14:imgEffect>
                  </a14:imgLayer>
                </a14:imgProps>
              </a:ext>
              <a:ext uri="{28A0092B-C50C-407E-A947-70E740481C1C}">
                <a14:useLocalDpi xmlns:a14="http://schemas.microsoft.com/office/drawing/2010/main" val="0"/>
              </a:ext>
            </a:extLst>
          </a:blip>
          <a:srcRect l="56615" t="36311" r="1915" b="-2046"/>
          <a:stretch/>
        </p:blipFill>
        <p:spPr bwMode="auto">
          <a:xfrm>
            <a:off x="6733263" y="3632615"/>
            <a:ext cx="2436773" cy="34299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892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10" presetClass="entr" presetSubtype="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6C0108-DF0D-8D43-7641-DBD1E443804C}"/>
              </a:ext>
            </a:extLst>
          </p:cNvPr>
          <p:cNvPicPr>
            <a:picLocks noChangeAspect="1"/>
          </p:cNvPicPr>
          <p:nvPr/>
        </p:nvPicPr>
        <p:blipFill>
          <a:blip r:embed="rId2"/>
          <a:stretch>
            <a:fillRect/>
          </a:stretch>
        </p:blipFill>
        <p:spPr>
          <a:xfrm>
            <a:off x="158425" y="120758"/>
            <a:ext cx="5795807" cy="6402024"/>
          </a:xfrm>
          <a:prstGeom prst="rect">
            <a:avLst/>
          </a:prstGeom>
          <a:ln>
            <a:solidFill>
              <a:schemeClr val="accent1"/>
            </a:solidFill>
          </a:ln>
        </p:spPr>
      </p:pic>
      <p:pic>
        <p:nvPicPr>
          <p:cNvPr id="4" name="Picture 3">
            <a:extLst>
              <a:ext uri="{FF2B5EF4-FFF2-40B4-BE49-F238E27FC236}">
                <a16:creationId xmlns:a16="http://schemas.microsoft.com/office/drawing/2014/main" id="{1D1B0FB0-BE45-BF9C-65D6-C418E28D6E96}"/>
              </a:ext>
            </a:extLst>
          </p:cNvPr>
          <p:cNvPicPr>
            <a:picLocks noChangeAspect="1"/>
          </p:cNvPicPr>
          <p:nvPr/>
        </p:nvPicPr>
        <p:blipFill>
          <a:blip r:embed="rId3"/>
          <a:stretch>
            <a:fillRect/>
          </a:stretch>
        </p:blipFill>
        <p:spPr>
          <a:xfrm>
            <a:off x="6404856" y="235399"/>
            <a:ext cx="1546362" cy="2013188"/>
          </a:xfrm>
          <a:prstGeom prst="rect">
            <a:avLst/>
          </a:prstGeom>
          <a:ln>
            <a:solidFill>
              <a:schemeClr val="accent1"/>
            </a:solidFill>
          </a:ln>
        </p:spPr>
      </p:pic>
      <p:pic>
        <p:nvPicPr>
          <p:cNvPr id="5" name="Picture 4">
            <a:extLst>
              <a:ext uri="{FF2B5EF4-FFF2-40B4-BE49-F238E27FC236}">
                <a16:creationId xmlns:a16="http://schemas.microsoft.com/office/drawing/2014/main" id="{5AEA0814-DE92-9998-10C6-BAAA36F8A0FE}"/>
              </a:ext>
            </a:extLst>
          </p:cNvPr>
          <p:cNvPicPr>
            <a:picLocks noChangeAspect="1"/>
          </p:cNvPicPr>
          <p:nvPr/>
        </p:nvPicPr>
        <p:blipFill>
          <a:blip r:embed="rId4"/>
          <a:stretch>
            <a:fillRect/>
          </a:stretch>
        </p:blipFill>
        <p:spPr>
          <a:xfrm>
            <a:off x="10430725" y="252863"/>
            <a:ext cx="1600693" cy="2016363"/>
          </a:xfrm>
          <a:prstGeom prst="rect">
            <a:avLst/>
          </a:prstGeom>
          <a:ln>
            <a:solidFill>
              <a:schemeClr val="accent1"/>
            </a:solidFill>
          </a:ln>
        </p:spPr>
      </p:pic>
      <p:pic>
        <p:nvPicPr>
          <p:cNvPr id="6" name="Picture 5">
            <a:extLst>
              <a:ext uri="{FF2B5EF4-FFF2-40B4-BE49-F238E27FC236}">
                <a16:creationId xmlns:a16="http://schemas.microsoft.com/office/drawing/2014/main" id="{1CAA0A5B-90D7-CF97-27D3-E2CCEF36E5B4}"/>
              </a:ext>
            </a:extLst>
          </p:cNvPr>
          <p:cNvPicPr>
            <a:picLocks noChangeAspect="1"/>
          </p:cNvPicPr>
          <p:nvPr/>
        </p:nvPicPr>
        <p:blipFill>
          <a:blip r:embed="rId5"/>
          <a:stretch>
            <a:fillRect/>
          </a:stretch>
        </p:blipFill>
        <p:spPr>
          <a:xfrm>
            <a:off x="8401842" y="235399"/>
            <a:ext cx="1597862" cy="2033827"/>
          </a:xfrm>
          <a:prstGeom prst="rect">
            <a:avLst/>
          </a:prstGeom>
          <a:ln>
            <a:solidFill>
              <a:schemeClr val="accent1"/>
            </a:solidFill>
          </a:ln>
        </p:spPr>
      </p:pic>
      <p:pic>
        <p:nvPicPr>
          <p:cNvPr id="7" name="Picture 6">
            <a:extLst>
              <a:ext uri="{FF2B5EF4-FFF2-40B4-BE49-F238E27FC236}">
                <a16:creationId xmlns:a16="http://schemas.microsoft.com/office/drawing/2014/main" id="{06BE5397-447A-69FB-FAD1-69B03FEBF0D5}"/>
              </a:ext>
            </a:extLst>
          </p:cNvPr>
          <p:cNvPicPr>
            <a:picLocks noChangeAspect="1"/>
          </p:cNvPicPr>
          <p:nvPr/>
        </p:nvPicPr>
        <p:blipFill>
          <a:blip r:embed="rId6"/>
          <a:stretch>
            <a:fillRect/>
          </a:stretch>
        </p:blipFill>
        <p:spPr>
          <a:xfrm>
            <a:off x="6336763" y="3836220"/>
            <a:ext cx="1579185" cy="2013188"/>
          </a:xfrm>
          <a:prstGeom prst="rect">
            <a:avLst/>
          </a:prstGeom>
          <a:ln>
            <a:solidFill>
              <a:schemeClr val="accent1"/>
            </a:solidFill>
          </a:ln>
        </p:spPr>
      </p:pic>
      <p:pic>
        <p:nvPicPr>
          <p:cNvPr id="8" name="Picture 7">
            <a:extLst>
              <a:ext uri="{FF2B5EF4-FFF2-40B4-BE49-F238E27FC236}">
                <a16:creationId xmlns:a16="http://schemas.microsoft.com/office/drawing/2014/main" id="{3B443AC9-C1D6-8175-501F-58DD1A81E5AE}"/>
              </a:ext>
            </a:extLst>
          </p:cNvPr>
          <p:cNvPicPr>
            <a:picLocks noChangeAspect="1"/>
          </p:cNvPicPr>
          <p:nvPr/>
        </p:nvPicPr>
        <p:blipFill>
          <a:blip r:embed="rId7"/>
          <a:stretch>
            <a:fillRect/>
          </a:stretch>
        </p:blipFill>
        <p:spPr>
          <a:xfrm>
            <a:off x="10397962" y="3836220"/>
            <a:ext cx="1629027" cy="2013188"/>
          </a:xfrm>
          <a:prstGeom prst="rect">
            <a:avLst/>
          </a:prstGeom>
          <a:ln>
            <a:solidFill>
              <a:schemeClr val="accent1"/>
            </a:solidFill>
          </a:ln>
        </p:spPr>
      </p:pic>
      <p:sp>
        <p:nvSpPr>
          <p:cNvPr id="9" name="TextBox 8">
            <a:extLst>
              <a:ext uri="{FF2B5EF4-FFF2-40B4-BE49-F238E27FC236}">
                <a16:creationId xmlns:a16="http://schemas.microsoft.com/office/drawing/2014/main" id="{9F9E9CEA-06A7-76BC-3FF0-71B6156DC0EF}"/>
              </a:ext>
            </a:extLst>
          </p:cNvPr>
          <p:cNvSpPr txBox="1"/>
          <p:nvPr/>
        </p:nvSpPr>
        <p:spPr>
          <a:xfrm>
            <a:off x="5995870" y="2306231"/>
            <a:ext cx="2179674" cy="12464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srgbClr val="002060"/>
                </a:solidFill>
                <a:effectLst/>
                <a:uLnTx/>
                <a:uFillTx/>
                <a:latin typeface="Aptos" panose="02110004020202020204"/>
                <a:ea typeface="+mn-ea"/>
                <a:cs typeface="+mn-cs"/>
              </a:rPr>
              <a:t>Alice Blincow</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srgbClr val="002060"/>
                </a:solidFill>
                <a:effectLst/>
                <a:uLnTx/>
                <a:uFillTx/>
                <a:latin typeface="Aptos" panose="02110004020202020204"/>
                <a:ea typeface="+mn-ea"/>
                <a:cs typeface="+mn-cs"/>
              </a:rPr>
              <a:t>Assistant Head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srgbClr val="002060"/>
                </a:solidFill>
                <a:effectLst/>
                <a:uLnTx/>
                <a:uFillTx/>
                <a:latin typeface="Aptos" panose="02110004020202020204"/>
                <a:ea typeface="+mn-ea"/>
                <a:cs typeface="+mn-cs"/>
              </a:rPr>
              <a:t>Lead DSL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srgbClr val="002060"/>
                </a:solidFill>
                <a:effectLst/>
                <a:uLnTx/>
                <a:uFillTx/>
                <a:latin typeface="Aptos" panose="02110004020202020204"/>
                <a:ea typeface="+mn-ea"/>
                <a:cs typeface="+mn-cs"/>
              </a:rPr>
              <a:t>Attendance Lead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srgbClr val="002060"/>
                </a:solidFill>
                <a:effectLst/>
                <a:uLnTx/>
                <a:uFillTx/>
                <a:latin typeface="Aptos" panose="02110004020202020204"/>
                <a:ea typeface="+mn-ea"/>
                <a:cs typeface="+mn-cs"/>
              </a:rPr>
              <a:t>Inclusion Lead</a:t>
            </a:r>
          </a:p>
        </p:txBody>
      </p:sp>
      <p:sp>
        <p:nvSpPr>
          <p:cNvPr id="10" name="TextBox 9">
            <a:extLst>
              <a:ext uri="{FF2B5EF4-FFF2-40B4-BE49-F238E27FC236}">
                <a16:creationId xmlns:a16="http://schemas.microsoft.com/office/drawing/2014/main" id="{9D994DF1-67CB-85E6-0250-DCA55EC1E88C}"/>
              </a:ext>
            </a:extLst>
          </p:cNvPr>
          <p:cNvSpPr txBox="1"/>
          <p:nvPr/>
        </p:nvSpPr>
        <p:spPr>
          <a:xfrm>
            <a:off x="10141233" y="2295304"/>
            <a:ext cx="2179674" cy="7848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srgbClr val="002060"/>
                </a:solidFill>
                <a:effectLst/>
                <a:uLnTx/>
                <a:uFillTx/>
                <a:latin typeface="Aptos" panose="02110004020202020204"/>
                <a:ea typeface="+mn-ea"/>
                <a:cs typeface="+mn-cs"/>
              </a:rPr>
              <a:t>Zoe </a:t>
            </a:r>
            <a:r>
              <a:rPr kumimoji="0" lang="en-GB" sz="1500" b="0" i="0" u="none" strike="noStrike" kern="1200" cap="none" spc="0" normalizeH="0" baseline="0" noProof="0" dirty="0" err="1">
                <a:ln>
                  <a:noFill/>
                </a:ln>
                <a:solidFill>
                  <a:srgbClr val="002060"/>
                </a:solidFill>
                <a:effectLst/>
                <a:uLnTx/>
                <a:uFillTx/>
                <a:latin typeface="Aptos" panose="02110004020202020204"/>
                <a:ea typeface="+mn-ea"/>
                <a:cs typeface="+mn-cs"/>
              </a:rPr>
              <a:t>Fereday</a:t>
            </a:r>
            <a:endParaRPr kumimoji="0" lang="en-GB" sz="1500" b="0" i="0" u="none" strike="noStrike" kern="1200" cap="none" spc="0" normalizeH="0" baseline="0" noProof="0" dirty="0">
              <a:ln>
                <a:noFill/>
              </a:ln>
              <a:solidFill>
                <a:srgbClr val="002060"/>
              </a:solidFill>
              <a:effectLst/>
              <a:uLnTx/>
              <a:uFillTx/>
              <a:latin typeface="Aptos" panose="0211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srgbClr val="002060"/>
                </a:solidFill>
                <a:effectLst/>
                <a:uLnTx/>
                <a:uFillTx/>
                <a:latin typeface="Aptos" panose="02110004020202020204"/>
                <a:ea typeface="+mn-ea"/>
                <a:cs typeface="+mn-cs"/>
              </a:rPr>
              <a:t>Assistant Head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srgbClr val="002060"/>
                </a:solidFill>
                <a:effectLst/>
                <a:uLnTx/>
                <a:uFillTx/>
                <a:latin typeface="Aptos" panose="02110004020202020204"/>
                <a:ea typeface="+mn-ea"/>
                <a:cs typeface="+mn-cs"/>
              </a:rPr>
              <a:t>DSL</a:t>
            </a:r>
          </a:p>
        </p:txBody>
      </p:sp>
      <p:sp>
        <p:nvSpPr>
          <p:cNvPr id="11" name="TextBox 10">
            <a:extLst>
              <a:ext uri="{FF2B5EF4-FFF2-40B4-BE49-F238E27FC236}">
                <a16:creationId xmlns:a16="http://schemas.microsoft.com/office/drawing/2014/main" id="{288C06CA-1A47-C64E-80EB-A6BEC639A1EF}"/>
              </a:ext>
            </a:extLst>
          </p:cNvPr>
          <p:cNvSpPr txBox="1"/>
          <p:nvPr/>
        </p:nvSpPr>
        <p:spPr>
          <a:xfrm>
            <a:off x="7876381" y="2366966"/>
            <a:ext cx="2540176" cy="12464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srgbClr val="002060"/>
                </a:solidFill>
                <a:effectLst/>
                <a:uLnTx/>
                <a:uFillTx/>
                <a:latin typeface="Aptos" panose="02110004020202020204"/>
                <a:ea typeface="+mn-ea"/>
                <a:cs typeface="+mn-cs"/>
              </a:rPr>
              <a:t>Di Burroughs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srgbClr val="002060"/>
                </a:solidFill>
                <a:effectLst/>
                <a:uLnTx/>
                <a:uFillTx/>
                <a:latin typeface="Aptos" panose="02110004020202020204"/>
                <a:ea typeface="+mn-ea"/>
                <a:cs typeface="+mn-cs"/>
              </a:rPr>
              <a:t>Behaviour Supervisor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srgbClr val="002060"/>
                </a:solidFill>
                <a:effectLst/>
                <a:uLnTx/>
                <a:uFillTx/>
                <a:latin typeface="Aptos" panose="02110004020202020204"/>
                <a:ea typeface="+mn-ea"/>
                <a:cs typeface="+mn-cs"/>
              </a:rPr>
              <a:t>Attendance Lead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srgbClr val="002060"/>
                </a:solidFill>
                <a:effectLst/>
                <a:uLnTx/>
                <a:uFillTx/>
                <a:latin typeface="Aptos" panose="02110004020202020204"/>
                <a:ea typeface="+mn-ea"/>
                <a:cs typeface="+mn-cs"/>
              </a:rPr>
              <a:t>DSL</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500" b="0" i="0" u="none" strike="noStrike" kern="1200" cap="none" spc="0" normalizeH="0" baseline="0" noProof="0" dirty="0">
              <a:ln>
                <a:noFill/>
              </a:ln>
              <a:solidFill>
                <a:srgbClr val="002060"/>
              </a:solidFill>
              <a:effectLst/>
              <a:uLnTx/>
              <a:uFillTx/>
              <a:latin typeface="Aptos" panose="02110004020202020204"/>
              <a:ea typeface="+mn-ea"/>
              <a:cs typeface="+mn-cs"/>
            </a:endParaRPr>
          </a:p>
        </p:txBody>
      </p:sp>
      <p:sp>
        <p:nvSpPr>
          <p:cNvPr id="12" name="TextBox 11">
            <a:extLst>
              <a:ext uri="{FF2B5EF4-FFF2-40B4-BE49-F238E27FC236}">
                <a16:creationId xmlns:a16="http://schemas.microsoft.com/office/drawing/2014/main" id="{B3C03877-03B7-2D98-363A-9AF44E8FED21}"/>
              </a:ext>
            </a:extLst>
          </p:cNvPr>
          <p:cNvSpPr txBox="1"/>
          <p:nvPr/>
        </p:nvSpPr>
        <p:spPr>
          <a:xfrm>
            <a:off x="5872935" y="5849408"/>
            <a:ext cx="242554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srgbClr val="002060"/>
                </a:solidFill>
                <a:effectLst/>
                <a:uLnTx/>
                <a:uFillTx/>
                <a:latin typeface="Aptos" panose="02110004020202020204"/>
                <a:ea typeface="+mn-ea"/>
                <a:cs typeface="+mn-cs"/>
              </a:rPr>
              <a:t>Bronwyn Hart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srgbClr val="002060"/>
                </a:solidFill>
                <a:effectLst/>
                <a:uLnTx/>
                <a:uFillTx/>
                <a:latin typeface="Aptos" panose="02110004020202020204"/>
                <a:ea typeface="+mn-ea"/>
                <a:cs typeface="+mn-cs"/>
              </a:rPr>
              <a:t>Family Support Worker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srgbClr val="002060"/>
                </a:solidFill>
                <a:effectLst/>
                <a:uLnTx/>
                <a:uFillTx/>
                <a:latin typeface="Aptos" panose="02110004020202020204"/>
                <a:ea typeface="+mn-ea"/>
                <a:cs typeface="+mn-cs"/>
              </a:rPr>
              <a:t>DSL</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500" b="0" i="0" u="none" strike="noStrike" kern="1200" cap="none" spc="0" normalizeH="0" baseline="0" noProof="0" dirty="0">
              <a:ln>
                <a:noFill/>
              </a:ln>
              <a:solidFill>
                <a:srgbClr val="002060"/>
              </a:solidFill>
              <a:effectLst/>
              <a:uLnTx/>
              <a:uFillTx/>
              <a:latin typeface="Aptos" panose="02110004020202020204"/>
              <a:ea typeface="+mn-ea"/>
              <a:cs typeface="+mn-cs"/>
            </a:endParaRPr>
          </a:p>
        </p:txBody>
      </p:sp>
      <p:sp>
        <p:nvSpPr>
          <p:cNvPr id="13" name="TextBox 12">
            <a:extLst>
              <a:ext uri="{FF2B5EF4-FFF2-40B4-BE49-F238E27FC236}">
                <a16:creationId xmlns:a16="http://schemas.microsoft.com/office/drawing/2014/main" id="{9AF588C6-CFB7-3831-A8A3-C343B6D4609C}"/>
              </a:ext>
            </a:extLst>
          </p:cNvPr>
          <p:cNvSpPr txBox="1"/>
          <p:nvPr/>
        </p:nvSpPr>
        <p:spPr>
          <a:xfrm>
            <a:off x="9999704" y="5849408"/>
            <a:ext cx="242554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srgbClr val="002060"/>
                </a:solidFill>
                <a:effectLst/>
                <a:uLnTx/>
                <a:uFillTx/>
                <a:latin typeface="Aptos" panose="02110004020202020204"/>
                <a:ea typeface="+mn-ea"/>
                <a:cs typeface="+mn-cs"/>
              </a:rPr>
              <a:t>Sarah Arnold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srgbClr val="002060"/>
                </a:solidFill>
                <a:effectLst/>
                <a:uLnTx/>
                <a:uFillTx/>
                <a:latin typeface="Aptos" panose="02110004020202020204"/>
                <a:ea typeface="+mn-ea"/>
                <a:cs typeface="+mn-cs"/>
              </a:rPr>
              <a:t>SENDCo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srgbClr val="002060"/>
                </a:solidFill>
                <a:effectLst/>
                <a:uLnTx/>
                <a:uFillTx/>
                <a:latin typeface="Aptos" panose="02110004020202020204"/>
                <a:ea typeface="+mn-ea"/>
                <a:cs typeface="+mn-cs"/>
              </a:rPr>
              <a:t>DSL</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500" b="0" i="0" u="none" strike="noStrike" kern="1200" cap="none" spc="0" normalizeH="0" baseline="0" noProof="0" dirty="0">
              <a:ln>
                <a:noFill/>
              </a:ln>
              <a:solidFill>
                <a:srgbClr val="002060"/>
              </a:solidFill>
              <a:effectLst/>
              <a:uLnTx/>
              <a:uFillTx/>
              <a:latin typeface="Aptos" panose="02110004020202020204"/>
              <a:ea typeface="+mn-ea"/>
              <a:cs typeface="+mn-cs"/>
            </a:endParaRPr>
          </a:p>
        </p:txBody>
      </p:sp>
      <p:sp>
        <p:nvSpPr>
          <p:cNvPr id="14" name="Rectangle: Rounded Corners 13">
            <a:extLst>
              <a:ext uri="{FF2B5EF4-FFF2-40B4-BE49-F238E27FC236}">
                <a16:creationId xmlns:a16="http://schemas.microsoft.com/office/drawing/2014/main" id="{C256DA99-091F-0D2F-E00E-4B2AEA2C9014}"/>
              </a:ext>
            </a:extLst>
          </p:cNvPr>
          <p:cNvSpPr/>
          <p:nvPr/>
        </p:nvSpPr>
        <p:spPr>
          <a:xfrm>
            <a:off x="8053714" y="3836219"/>
            <a:ext cx="2206705" cy="2686563"/>
          </a:xfrm>
          <a:prstGeom prst="roundRect">
            <a:avLst/>
          </a:prstGeom>
          <a:solidFill>
            <a:srgbClr val="002060"/>
          </a:solid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5" name="TextBox 14">
            <a:extLst>
              <a:ext uri="{FF2B5EF4-FFF2-40B4-BE49-F238E27FC236}">
                <a16:creationId xmlns:a16="http://schemas.microsoft.com/office/drawing/2014/main" id="{BEA296B7-5323-4F8C-5875-DC3A1D4DAA39}"/>
              </a:ext>
            </a:extLst>
          </p:cNvPr>
          <p:cNvSpPr txBox="1"/>
          <p:nvPr/>
        </p:nvSpPr>
        <p:spPr>
          <a:xfrm>
            <a:off x="8043116" y="3954798"/>
            <a:ext cx="2206705"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Safeguarding, Inclusion &amp; Attendance Team</a:t>
            </a:r>
          </a:p>
        </p:txBody>
      </p:sp>
      <p:pic>
        <p:nvPicPr>
          <p:cNvPr id="16" name="Picture 2" descr="West Earlham Junior School">
            <a:extLst>
              <a:ext uri="{FF2B5EF4-FFF2-40B4-BE49-F238E27FC236}">
                <a16:creationId xmlns:a16="http://schemas.microsoft.com/office/drawing/2014/main" id="{DEA85127-4E14-E424-1EFE-53AF2EF5158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860310" y="5552652"/>
            <a:ext cx="593511" cy="5935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87236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5" name="Rectangle 54">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Helvetica"/>
              <a:cs typeface="Helvetica"/>
              <a:sym typeface="Calibri"/>
            </a:endParaRPr>
          </a:p>
        </p:txBody>
      </p:sp>
      <p:sp>
        <p:nvSpPr>
          <p:cNvPr id="2" name="Title 1">
            <a:extLst>
              <a:ext uri="{FF2B5EF4-FFF2-40B4-BE49-F238E27FC236}">
                <a16:creationId xmlns:a16="http://schemas.microsoft.com/office/drawing/2014/main" id="{DA17FFEB-F1EF-4E08-8A64-258C74F081F3}"/>
              </a:ext>
            </a:extLst>
          </p:cNvPr>
          <p:cNvSpPr>
            <a:spLocks noGrp="1"/>
          </p:cNvSpPr>
          <p:nvPr>
            <p:ph type="title"/>
          </p:nvPr>
        </p:nvSpPr>
        <p:spPr>
          <a:xfrm>
            <a:off x="260607" y="-380755"/>
            <a:ext cx="6002110" cy="1495425"/>
          </a:xfrm>
        </p:spPr>
        <p:txBody>
          <a:bodyPr vert="horz" lIns="91440" tIns="45720" rIns="91440" bIns="45720" rtlCol="0" anchor="ctr">
            <a:normAutofit/>
          </a:bodyPr>
          <a:lstStyle/>
          <a:p>
            <a:pPr>
              <a:spcBef>
                <a:spcPct val="0"/>
              </a:spcBef>
            </a:pPr>
            <a:r>
              <a:rPr lang="en-US" sz="4000" b="1" kern="1200" dirty="0">
                <a:solidFill>
                  <a:srgbClr val="002060"/>
                </a:solidFill>
                <a:latin typeface="+mn-lt"/>
                <a:ea typeface="+mj-ea"/>
                <a:cs typeface="Arial" panose="020B0604020202020204" pitchFamily="34" charset="0"/>
              </a:rPr>
              <a:t>Term Headlines</a:t>
            </a:r>
          </a:p>
        </p:txBody>
      </p:sp>
      <p:sp>
        <p:nvSpPr>
          <p:cNvPr id="7" name="Content Placeholder 6">
            <a:extLst>
              <a:ext uri="{FF2B5EF4-FFF2-40B4-BE49-F238E27FC236}">
                <a16:creationId xmlns:a16="http://schemas.microsoft.com/office/drawing/2014/main" id="{D3D98E4F-B8BC-494E-A0BC-26B907E54AC9}"/>
              </a:ext>
            </a:extLst>
          </p:cNvPr>
          <p:cNvSpPr>
            <a:spLocks noGrp="1"/>
          </p:cNvSpPr>
          <p:nvPr>
            <p:ph sz="half" idx="1"/>
          </p:nvPr>
        </p:nvSpPr>
        <p:spPr>
          <a:xfrm>
            <a:off x="260607" y="822062"/>
            <a:ext cx="6578183" cy="5022224"/>
          </a:xfrm>
        </p:spPr>
        <p:txBody>
          <a:bodyPr vert="horz" lIns="91440" tIns="45720" rIns="91440" bIns="45720" rtlCol="0">
            <a:noAutofit/>
          </a:bodyPr>
          <a:lstStyle/>
          <a:p>
            <a:r>
              <a:rPr lang="en-US" sz="2000" b="1" i="1" kern="1200" dirty="0">
                <a:solidFill>
                  <a:srgbClr val="002060"/>
                </a:solidFill>
                <a:latin typeface="+mn-lt"/>
                <a:ea typeface="+mn-ea"/>
                <a:cs typeface="Arial" panose="020B0604020202020204" pitchFamily="34" charset="0"/>
                <a:hlinkClick r:id="rId3"/>
              </a:rPr>
              <a:t>Letter sent to all schools from Minister for Schools </a:t>
            </a:r>
            <a:r>
              <a:rPr lang="en-US" sz="2000" b="1" i="1" kern="1200" dirty="0">
                <a:solidFill>
                  <a:srgbClr val="002060"/>
                </a:solidFill>
                <a:latin typeface="+mn-lt"/>
                <a:ea typeface="+mn-ea"/>
                <a:cs typeface="Arial" panose="020B0604020202020204" pitchFamily="34" charset="0"/>
              </a:rPr>
              <a:t>regarding WTISA becoming statutory. Includes additional detail for schools about key changes.</a:t>
            </a:r>
          </a:p>
          <a:p>
            <a:r>
              <a:rPr lang="en-US" sz="2000" b="1" i="1" kern="1200" dirty="0">
                <a:solidFill>
                  <a:srgbClr val="002060"/>
                </a:solidFill>
                <a:latin typeface="+mn-lt"/>
                <a:ea typeface="+mn-ea"/>
                <a:cs typeface="Arial" panose="020B0604020202020204" pitchFamily="34" charset="0"/>
              </a:rPr>
              <a:t>WTISA – consultation with schools held and results compiled. </a:t>
            </a:r>
          </a:p>
          <a:p>
            <a:r>
              <a:rPr lang="en-US" sz="2000" b="1" i="1" kern="1200" dirty="0">
                <a:solidFill>
                  <a:srgbClr val="002060"/>
                </a:solidFill>
                <a:latin typeface="+mn-lt"/>
                <a:ea typeface="+mn-ea"/>
                <a:cs typeface="Arial" panose="020B0604020202020204" pitchFamily="34" charset="0"/>
              </a:rPr>
              <a:t>NCC Local code of conduct was revised in line with the national framework and consultation with schools held including webcast. Released the ‘</a:t>
            </a:r>
            <a:r>
              <a:rPr lang="en-US" sz="2000" b="1" i="1" kern="1200" dirty="0">
                <a:solidFill>
                  <a:srgbClr val="002060"/>
                </a:solidFill>
                <a:latin typeface="+mn-lt"/>
                <a:ea typeface="+mn-ea"/>
                <a:cs typeface="Arial" panose="020B0604020202020204" pitchFamily="34" charset="0"/>
                <a:hlinkClick r:id="rId4"/>
              </a:rPr>
              <a:t>Penalty Notice Fines for School Attendance are changing</a:t>
            </a:r>
            <a:r>
              <a:rPr lang="en-US" sz="2000" b="1" i="1" kern="1200" dirty="0">
                <a:solidFill>
                  <a:srgbClr val="002060"/>
                </a:solidFill>
                <a:latin typeface="+mn-lt"/>
                <a:ea typeface="+mn-ea"/>
                <a:cs typeface="Arial" panose="020B0604020202020204" pitchFamily="34" charset="0"/>
              </a:rPr>
              <a:t>’ leaflet to support sharing the message about the new national framework.</a:t>
            </a:r>
          </a:p>
          <a:p>
            <a:r>
              <a:rPr lang="en-US" sz="2000" b="1" i="1" kern="1200" dirty="0">
                <a:solidFill>
                  <a:srgbClr val="002060"/>
                </a:solidFill>
                <a:latin typeface="+mn-lt"/>
                <a:ea typeface="+mn-ea"/>
                <a:cs typeface="Arial" panose="020B0604020202020204" pitchFamily="34" charset="0"/>
              </a:rPr>
              <a:t>New national attendance ambassador elected – Rob Tarn, founder of 1</a:t>
            </a:r>
            <a:r>
              <a:rPr lang="en-US" sz="2000" b="1" i="1" kern="1200" baseline="30000" dirty="0">
                <a:solidFill>
                  <a:srgbClr val="002060"/>
                </a:solidFill>
                <a:latin typeface="+mn-lt"/>
                <a:ea typeface="+mn-ea"/>
                <a:cs typeface="Arial" panose="020B0604020202020204" pitchFamily="34" charset="0"/>
              </a:rPr>
              <a:t>st</a:t>
            </a:r>
            <a:r>
              <a:rPr lang="en-US" sz="2000" b="1" i="1" kern="1200" dirty="0">
                <a:solidFill>
                  <a:srgbClr val="002060"/>
                </a:solidFill>
                <a:latin typeface="+mn-lt"/>
                <a:ea typeface="+mn-ea"/>
                <a:cs typeface="Arial" panose="020B0604020202020204" pitchFamily="34" charset="0"/>
              </a:rPr>
              <a:t> attendance hub</a:t>
            </a:r>
          </a:p>
          <a:p>
            <a:r>
              <a:rPr lang="en-US" sz="2000" b="1" i="1" kern="1200" dirty="0">
                <a:solidFill>
                  <a:srgbClr val="002060"/>
                </a:solidFill>
                <a:latin typeface="+mn-lt"/>
                <a:ea typeface="+mn-ea"/>
                <a:cs typeface="Arial" panose="020B0604020202020204" pitchFamily="34" charset="0"/>
              </a:rPr>
              <a:t>Approx a further 300 TSMs were held during the Spring Term. With another 251 scheduled for Summer Term. We will be introducing a new Booking system for 2024-25</a:t>
            </a:r>
          </a:p>
          <a:p>
            <a:r>
              <a:rPr lang="en-US" sz="2000" b="1" i="1" kern="1200" dirty="0">
                <a:solidFill>
                  <a:srgbClr val="002060"/>
                </a:solidFill>
                <a:latin typeface="+mn-lt"/>
                <a:ea typeface="+mn-ea"/>
                <a:cs typeface="Arial" panose="020B0604020202020204" pitchFamily="34" charset="0"/>
              </a:rPr>
              <a:t>Temporary change to Attendance Duty Line open hours</a:t>
            </a:r>
          </a:p>
          <a:p>
            <a:endParaRPr lang="en-US" sz="2000" b="1" i="1" kern="1200" dirty="0">
              <a:solidFill>
                <a:srgbClr val="002060"/>
              </a:solidFill>
              <a:latin typeface="+mn-lt"/>
              <a:ea typeface="+mn-ea"/>
              <a:cs typeface="Arial" panose="020B0604020202020204" pitchFamily="34" charset="0"/>
            </a:endParaRPr>
          </a:p>
          <a:p>
            <a:endParaRPr lang="en-US" sz="1800" b="1" i="1" kern="1200" dirty="0">
              <a:solidFill>
                <a:srgbClr val="002060"/>
              </a:solidFill>
              <a:latin typeface="+mn-lt"/>
              <a:ea typeface="+mn-ea"/>
              <a:cs typeface="Arial" panose="020B0604020202020204" pitchFamily="34" charset="0"/>
            </a:endParaRPr>
          </a:p>
          <a:p>
            <a:endParaRPr lang="en-US" sz="1800" b="1" i="1" kern="1200" dirty="0">
              <a:solidFill>
                <a:srgbClr val="002060"/>
              </a:solidFill>
              <a:latin typeface="+mn-lt"/>
              <a:ea typeface="+mn-ea"/>
              <a:cs typeface="Arial" panose="020B0604020202020204" pitchFamily="34" charset="0"/>
            </a:endParaRPr>
          </a:p>
        </p:txBody>
      </p:sp>
      <p:pic>
        <p:nvPicPr>
          <p:cNvPr id="9" name="Content Placeholder 8" descr="Rolls of Newspaper">
            <a:extLst>
              <a:ext uri="{FF2B5EF4-FFF2-40B4-BE49-F238E27FC236}">
                <a16:creationId xmlns:a16="http://schemas.microsoft.com/office/drawing/2014/main" id="{02890FFF-6358-42DF-B9BF-DDC71EB1284B}"/>
              </a:ext>
            </a:extLst>
          </p:cNvPr>
          <p:cNvPicPr>
            <a:picLocks noGrp="1" noChangeAspect="1"/>
          </p:cNvPicPr>
          <p:nvPr>
            <p:ph sz="half" idx="2"/>
          </p:nvPr>
        </p:nvPicPr>
        <p:blipFill>
          <a:blip r:embed="rId5"/>
          <a:srcRect l="25740" r="25740"/>
          <a:stretch/>
        </p:blipFill>
        <p:spPr>
          <a:xfrm>
            <a:off x="7199440" y="10"/>
            <a:ext cx="4992560" cy="6857990"/>
          </a:xfrm>
          <a:prstGeom prst="rect">
            <a:avLst/>
          </a:prstGeom>
          <a:effectLst/>
        </p:spPr>
      </p:pic>
      <p:sp>
        <p:nvSpPr>
          <p:cNvPr id="4" name="Slide Number Placeholder 3">
            <a:extLst>
              <a:ext uri="{FF2B5EF4-FFF2-40B4-BE49-F238E27FC236}">
                <a16:creationId xmlns:a16="http://schemas.microsoft.com/office/drawing/2014/main" id="{DE5B8FD9-E73A-4D52-BFBC-8D8137AF7CF1}"/>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A5670615-0D34-4281-8660-EA7DD2A129D6}" type="slidenum">
              <a:rPr kumimoji="0" lang="en-US" altLang="en-US" sz="1200" b="0" i="0" u="none" strike="noStrike" kern="1200" cap="none" spc="0" normalizeH="0" baseline="0" noProof="0" smtClean="0">
                <a:ln>
                  <a:noFill/>
                </a:ln>
                <a:solidFill>
                  <a:srgbClr val="FFFFFF"/>
                </a:solidFill>
                <a:effectLst/>
                <a:uLnTx/>
                <a:uFillTx/>
                <a:latin typeface="Calibri" panose="020F0502020204030204"/>
                <a:ea typeface="+mn-ea"/>
                <a:cs typeface="Helvetica"/>
                <a:sym typeface="Calibri"/>
              </a:rPr>
              <a:pPr marL="0" marR="0" lvl="0" indent="0" algn="r" defTabSz="914400" rtl="0" eaLnBrk="1" fontAlgn="auto" latinLnBrk="0" hangingPunct="1">
                <a:lnSpc>
                  <a:spcPct val="100000"/>
                </a:lnSpc>
                <a:spcBef>
                  <a:spcPts val="0"/>
                </a:spcBef>
                <a:spcAft>
                  <a:spcPts val="600"/>
                </a:spcAft>
                <a:buClrTx/>
                <a:buSzTx/>
                <a:buFontTx/>
                <a:buNone/>
                <a:tabLst/>
                <a:defRPr/>
              </a:pPr>
              <a:t>3</a:t>
            </a:fld>
            <a:endParaRPr kumimoji="0" lang="en-US" altLang="en-US" sz="1200" b="0" i="0" u="none" strike="noStrike" kern="1200" cap="none" spc="0" normalizeH="0" baseline="0" noProof="0">
              <a:ln>
                <a:noFill/>
              </a:ln>
              <a:solidFill>
                <a:srgbClr val="FFFFFF"/>
              </a:solidFill>
              <a:effectLst/>
              <a:uLnTx/>
              <a:uFillTx/>
              <a:latin typeface="Calibri" panose="020F0502020204030204"/>
              <a:ea typeface="+mn-ea"/>
              <a:cs typeface="Helvetica"/>
              <a:sym typeface="Calibri"/>
            </a:endParaRPr>
          </a:p>
        </p:txBody>
      </p:sp>
    </p:spTree>
    <p:extLst>
      <p:ext uri="{BB962C8B-B14F-4D97-AF65-F5344CB8AC3E}">
        <p14:creationId xmlns:p14="http://schemas.microsoft.com/office/powerpoint/2010/main" val="37037430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9C07C8A-203B-5EEC-6F23-4F214FED9992}"/>
              </a:ext>
            </a:extLst>
          </p:cNvPr>
          <p:cNvPicPr>
            <a:picLocks noChangeAspect="1"/>
          </p:cNvPicPr>
          <p:nvPr/>
        </p:nvPicPr>
        <p:blipFill>
          <a:blip r:embed="rId2"/>
          <a:stretch>
            <a:fillRect/>
          </a:stretch>
        </p:blipFill>
        <p:spPr>
          <a:xfrm>
            <a:off x="711198" y="1082901"/>
            <a:ext cx="10175576" cy="5628783"/>
          </a:xfrm>
          <a:prstGeom prst="rect">
            <a:avLst/>
          </a:prstGeom>
        </p:spPr>
      </p:pic>
      <p:sp>
        <p:nvSpPr>
          <p:cNvPr id="5" name="Rectangle: Rounded Corners 4">
            <a:extLst>
              <a:ext uri="{FF2B5EF4-FFF2-40B4-BE49-F238E27FC236}">
                <a16:creationId xmlns:a16="http://schemas.microsoft.com/office/drawing/2014/main" id="{D60BC865-C8D7-1237-E759-F9CE0C94B1C0}"/>
              </a:ext>
            </a:extLst>
          </p:cNvPr>
          <p:cNvSpPr/>
          <p:nvPr/>
        </p:nvSpPr>
        <p:spPr>
          <a:xfrm>
            <a:off x="180539" y="122082"/>
            <a:ext cx="11830921" cy="1026334"/>
          </a:xfrm>
          <a:prstGeom prst="roundRect">
            <a:avLst/>
          </a:prstGeom>
          <a:solidFill>
            <a:srgbClr val="002060"/>
          </a:solid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pic>
        <p:nvPicPr>
          <p:cNvPr id="7" name="Picture 2" descr="West Earlham Junior School">
            <a:extLst>
              <a:ext uri="{FF2B5EF4-FFF2-40B4-BE49-F238E27FC236}">
                <a16:creationId xmlns:a16="http://schemas.microsoft.com/office/drawing/2014/main" id="{9089ACFE-41E7-3985-5CBC-06F52C9268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077" y="221127"/>
            <a:ext cx="828243" cy="82824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08FCA2C2-F7C2-9534-857A-0B370C552BC1}"/>
              </a:ext>
            </a:extLst>
          </p:cNvPr>
          <p:cNvSpPr txBox="1"/>
          <p:nvPr/>
        </p:nvSpPr>
        <p:spPr>
          <a:xfrm>
            <a:off x="849422" y="221127"/>
            <a:ext cx="10769600"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Attendance Systems at WEJS</a:t>
            </a:r>
          </a:p>
        </p:txBody>
      </p:sp>
    </p:spTree>
    <p:extLst>
      <p:ext uri="{BB962C8B-B14F-4D97-AF65-F5344CB8AC3E}">
        <p14:creationId xmlns:p14="http://schemas.microsoft.com/office/powerpoint/2010/main" val="39439803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16C5FA50-8D52-4617-AF91-5C7B1C835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234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81A17FBA-731F-4D2C-842E-7FC75397E526}"/>
              </a:ext>
            </a:extLst>
          </p:cNvPr>
          <p:cNvSpPr txBox="1"/>
          <p:nvPr/>
        </p:nvSpPr>
        <p:spPr>
          <a:xfrm>
            <a:off x="9093496" y="618681"/>
            <a:ext cx="2613872" cy="4794567"/>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Calibri Light" panose="020F0302020204030204"/>
                <a:ea typeface="+mn-ea"/>
                <a:cs typeface="+mn-cs"/>
              </a:rPr>
              <a:t>15-minute comfort break, </a:t>
            </a: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Calibri Light" panose="020F0302020204030204"/>
                <a:ea typeface="+mn-ea"/>
                <a:cs typeface="+mn-cs"/>
              </a:rPr>
              <a:t>See you back soon!</a:t>
            </a:r>
            <a:endParaRPr kumimoji="0" lang="en-US" sz="3600" b="0" i="0" u="none" strike="noStrike" kern="1200" cap="none" spc="0" normalizeH="0" baseline="0" noProof="0" dirty="0">
              <a:ln>
                <a:noFill/>
              </a:ln>
              <a:solidFill>
                <a:srgbClr val="FFFFFF"/>
              </a:solidFill>
              <a:effectLst/>
              <a:uLnTx/>
              <a:uFillTx/>
              <a:latin typeface="Calibri Light" panose="020F0302020204030204"/>
              <a:ea typeface="+mn-ea"/>
              <a:cs typeface="+mn-cs"/>
            </a:endParaRPr>
          </a:p>
        </p:txBody>
      </p:sp>
      <p:sp>
        <p:nvSpPr>
          <p:cNvPr id="19" name="Rounded Rectangle 9">
            <a:extLst>
              <a:ext uri="{FF2B5EF4-FFF2-40B4-BE49-F238E27FC236}">
                <a16:creationId xmlns:a16="http://schemas.microsoft.com/office/drawing/2014/main" id="{E223798C-12AD-4B0C-A50C-D676347D67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3354" y="484632"/>
            <a:ext cx="8129016" cy="5724144"/>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Placeholder 3" descr="A picture containing text, computer, electronics, indoor&#10;&#10;Description automatically generated">
            <a:extLst>
              <a:ext uri="{FF2B5EF4-FFF2-40B4-BE49-F238E27FC236}">
                <a16:creationId xmlns:a16="http://schemas.microsoft.com/office/drawing/2014/main" id="{F52928F0-EF27-47F8-B69C-A63BEBAE0051}"/>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r="3539"/>
          <a:stretch/>
        </p:blipFill>
        <p:spPr>
          <a:xfrm>
            <a:off x="976251" y="942538"/>
            <a:ext cx="7163222" cy="4808332"/>
          </a:xfrm>
          <a:prstGeom prst="rect">
            <a:avLst/>
          </a:prstGeom>
          <a:solidFill>
            <a:schemeClr val="bg1">
              <a:lumMod val="65000"/>
            </a:schemeClr>
          </a:solidFill>
          <a:effectLst/>
        </p:spPr>
      </p:pic>
      <p:pic>
        <p:nvPicPr>
          <p:cNvPr id="9" name="Stacked New NCC Logo 376.jpg">
            <a:extLst>
              <a:ext uri="{FF2B5EF4-FFF2-40B4-BE49-F238E27FC236}">
                <a16:creationId xmlns:a16="http://schemas.microsoft.com/office/drawing/2014/main" id="{37E390E5-754A-4017-8C96-E93AD53C1D76}"/>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9558333" y="6147772"/>
            <a:ext cx="849988" cy="258291"/>
          </a:xfrm>
          <a:prstGeom prst="rect">
            <a:avLst/>
          </a:prstGeom>
          <a:ln w="12700">
            <a:miter lim="400000"/>
          </a:ln>
        </p:spPr>
      </p:pic>
      <p:pic>
        <p:nvPicPr>
          <p:cNvPr id="10" name="Flourish Logo2.png">
            <a:extLst>
              <a:ext uri="{FF2B5EF4-FFF2-40B4-BE49-F238E27FC236}">
                <a16:creationId xmlns:a16="http://schemas.microsoft.com/office/drawing/2014/main" id="{611BA168-DC43-41F0-A4FA-2257A49DF8A6}"/>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0551916" y="6091811"/>
            <a:ext cx="562798" cy="370212"/>
          </a:xfrm>
          <a:prstGeom prst="rect">
            <a:avLst/>
          </a:prstGeom>
          <a:ln w="12700">
            <a:miter lim="400000"/>
          </a:ln>
        </p:spPr>
      </p:pic>
      <p:pic>
        <p:nvPicPr>
          <p:cNvPr id="11" name="Vital Signs for Children Logo (1).jpg">
            <a:extLst>
              <a:ext uri="{FF2B5EF4-FFF2-40B4-BE49-F238E27FC236}">
                <a16:creationId xmlns:a16="http://schemas.microsoft.com/office/drawing/2014/main" id="{6F196702-7192-4114-B4D9-CA515CA7DC19}"/>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11114714" y="6147772"/>
            <a:ext cx="666219" cy="258291"/>
          </a:xfrm>
          <a:prstGeom prst="rect">
            <a:avLst/>
          </a:prstGeom>
          <a:ln w="12700">
            <a:miter lim="400000"/>
          </a:ln>
        </p:spPr>
      </p:pic>
    </p:spTree>
    <p:extLst>
      <p:ext uri="{BB962C8B-B14F-4D97-AF65-F5344CB8AC3E}">
        <p14:creationId xmlns:p14="http://schemas.microsoft.com/office/powerpoint/2010/main" val="23192980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29324C"/>
        </a:solidFill>
        <a:effectLst/>
      </p:bgPr>
    </p:bg>
    <p:spTree>
      <p:nvGrpSpPr>
        <p:cNvPr id="1" name=""/>
        <p:cNvGrpSpPr/>
        <p:nvPr/>
      </p:nvGrpSpPr>
      <p:grpSpPr>
        <a:xfrm>
          <a:off x="0" y="0"/>
          <a:ext cx="0" cy="0"/>
          <a:chOff x="0" y="0"/>
          <a:chExt cx="0" cy="0"/>
        </a:xfrm>
      </p:grpSpPr>
      <p:sp>
        <p:nvSpPr>
          <p:cNvPr id="203" name="Title of presentation…"/>
          <p:cNvSpPr txBox="1"/>
          <p:nvPr/>
        </p:nvSpPr>
        <p:spPr>
          <a:xfrm>
            <a:off x="968970" y="1269603"/>
            <a:ext cx="4230827" cy="38933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p>
            <a:pPr marL="0" marR="0" lvl="0" indent="0" algn="l" defTabSz="914400" rtl="0" eaLnBrk="1" fontAlgn="auto" latinLnBrk="0" hangingPunct="0">
              <a:lnSpc>
                <a:spcPct val="100000"/>
              </a:lnSpc>
              <a:spcBef>
                <a:spcPts val="0"/>
              </a:spcBef>
              <a:spcAft>
                <a:spcPts val="0"/>
              </a:spcAft>
              <a:buClrTx/>
              <a:buSzTx/>
              <a:buFontTx/>
              <a:buNone/>
              <a:tabLst/>
              <a:defRPr sz="4900" b="1">
                <a:solidFill>
                  <a:srgbClr val="FFFFFF"/>
                </a:solidFill>
              </a:defRPr>
            </a:pPr>
            <a:r>
              <a:rPr lang="en-GB" sz="6600" b="1" kern="0" dirty="0">
                <a:solidFill>
                  <a:srgbClr val="FFFFFF"/>
                </a:solidFill>
                <a:latin typeface="Calibri"/>
                <a:cs typeface="Calibri"/>
                <a:sym typeface="Calibri"/>
              </a:rPr>
              <a:t>Let’s Share Best Practice </a:t>
            </a:r>
          </a:p>
          <a:p>
            <a:pPr marL="0" marR="0" lvl="0" indent="0" algn="l" defTabSz="914400" rtl="0" eaLnBrk="1" fontAlgn="auto" latinLnBrk="0" hangingPunct="0">
              <a:lnSpc>
                <a:spcPct val="100000"/>
              </a:lnSpc>
              <a:spcBef>
                <a:spcPts val="0"/>
              </a:spcBef>
              <a:spcAft>
                <a:spcPts val="0"/>
              </a:spcAft>
              <a:buClrTx/>
              <a:buSzTx/>
              <a:buFontTx/>
              <a:buNone/>
              <a:tabLst/>
              <a:defRPr sz="4900" b="1">
                <a:solidFill>
                  <a:srgbClr val="FFFFFF"/>
                </a:solidFill>
              </a:defRPr>
            </a:pPr>
            <a:endParaRPr kumimoji="0" lang="en-GB" sz="4900" b="1" i="0" u="none" strike="noStrike" kern="0" cap="none" spc="0" normalizeH="0" baseline="0" noProof="0" dirty="0">
              <a:ln>
                <a:noFill/>
              </a:ln>
              <a:solidFill>
                <a:srgbClr val="FFFFFF"/>
              </a:solidFill>
              <a:effectLst/>
              <a:uLnTx/>
              <a:uFillTx/>
              <a:latin typeface="Calibri"/>
              <a:cs typeface="Calibri"/>
              <a:sym typeface="Calibri"/>
            </a:endParaRPr>
          </a:p>
        </p:txBody>
      </p:sp>
      <p:pic>
        <p:nvPicPr>
          <p:cNvPr id="204" name="New NCC Long Logo White.png" descr="New NCC Long Logo White.png"/>
          <p:cNvPicPr>
            <a:picLocks noChangeAspect="1"/>
          </p:cNvPicPr>
          <p:nvPr/>
        </p:nvPicPr>
        <p:blipFill>
          <a:blip r:embed="rId3"/>
          <a:stretch>
            <a:fillRect/>
          </a:stretch>
        </p:blipFill>
        <p:spPr>
          <a:xfrm>
            <a:off x="897700" y="533653"/>
            <a:ext cx="3214196" cy="488369"/>
          </a:xfrm>
          <a:prstGeom prst="rect">
            <a:avLst/>
          </a:prstGeom>
          <a:ln w="12700">
            <a:miter lim="400000"/>
          </a:ln>
        </p:spPr>
      </p:pic>
      <p:pic>
        <p:nvPicPr>
          <p:cNvPr id="205" name="Flourish Logo.png" descr="Flourish Logo.png"/>
          <p:cNvPicPr>
            <a:picLocks noChangeAspect="1"/>
          </p:cNvPicPr>
          <p:nvPr/>
        </p:nvPicPr>
        <p:blipFill>
          <a:blip r:embed="rId4"/>
          <a:stretch>
            <a:fillRect/>
          </a:stretch>
        </p:blipFill>
        <p:spPr>
          <a:xfrm>
            <a:off x="968970" y="5756340"/>
            <a:ext cx="845300" cy="568007"/>
          </a:xfrm>
          <a:prstGeom prst="rect">
            <a:avLst/>
          </a:prstGeom>
          <a:ln w="12700">
            <a:miter lim="400000"/>
          </a:ln>
        </p:spPr>
      </p:pic>
      <p:pic>
        <p:nvPicPr>
          <p:cNvPr id="206" name="Vital Signs for Children Logo (White).png" descr="Vital Signs for Children Logo (White).png"/>
          <p:cNvPicPr>
            <a:picLocks noChangeAspect="1"/>
          </p:cNvPicPr>
          <p:nvPr/>
        </p:nvPicPr>
        <p:blipFill>
          <a:blip r:embed="rId5"/>
          <a:stretch>
            <a:fillRect/>
          </a:stretch>
        </p:blipFill>
        <p:spPr>
          <a:xfrm>
            <a:off x="2087314" y="5831470"/>
            <a:ext cx="1259635" cy="488369"/>
          </a:xfrm>
          <a:prstGeom prst="rect">
            <a:avLst/>
          </a:prstGeom>
          <a:ln w="12700">
            <a:miter lim="400000"/>
          </a:ln>
        </p:spPr>
      </p:pic>
      <p:pic>
        <p:nvPicPr>
          <p:cNvPr id="207" name="Image" descr="Image"/>
          <p:cNvPicPr>
            <a:picLocks noChangeAspect="1"/>
          </p:cNvPicPr>
          <p:nvPr/>
        </p:nvPicPr>
        <p:blipFill>
          <a:blip r:embed="rId6"/>
          <a:stretch>
            <a:fillRect/>
          </a:stretch>
        </p:blipFill>
        <p:spPr>
          <a:xfrm>
            <a:off x="5778822" y="3952337"/>
            <a:ext cx="7147582" cy="2655706"/>
          </a:xfrm>
          <a:prstGeom prst="rect">
            <a:avLst/>
          </a:prstGeom>
          <a:ln w="12700">
            <a:miter lim="400000"/>
          </a:ln>
        </p:spPr>
      </p:pic>
      <p:sp>
        <p:nvSpPr>
          <p:cNvPr id="2" name="TextBox 1">
            <a:extLst>
              <a:ext uri="{FF2B5EF4-FFF2-40B4-BE49-F238E27FC236}">
                <a16:creationId xmlns:a16="http://schemas.microsoft.com/office/drawing/2014/main" id="{E554723D-6B70-B111-1610-458BD1BA4157}"/>
              </a:ext>
            </a:extLst>
          </p:cNvPr>
          <p:cNvSpPr txBox="1"/>
          <p:nvPr/>
        </p:nvSpPr>
        <p:spPr>
          <a:xfrm>
            <a:off x="5936777" y="533653"/>
            <a:ext cx="6127844" cy="23083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GB" sz="2800" b="1" i="0" u="none" strike="noStrike" cap="none" spc="0" normalizeH="0" baseline="0" dirty="0">
                <a:ln>
                  <a:noFill/>
                </a:ln>
                <a:solidFill>
                  <a:schemeClr val="bg1"/>
                </a:solidFill>
                <a:effectLst/>
                <a:uFillTx/>
                <a:latin typeface="+mj-lt"/>
                <a:ea typeface="+mj-ea"/>
                <a:cs typeface="+mj-cs"/>
                <a:sym typeface="Calibri"/>
              </a:rPr>
              <a:t>Today's contributors:</a:t>
            </a:r>
          </a:p>
          <a:p>
            <a:pPr marL="0" marR="0" indent="0" algn="l" defTabSz="914400" rtl="0" fontAlgn="auto" latinLnBrk="0" hangingPunct="0">
              <a:lnSpc>
                <a:spcPct val="100000"/>
              </a:lnSpc>
              <a:spcBef>
                <a:spcPts val="0"/>
              </a:spcBef>
              <a:spcAft>
                <a:spcPts val="0"/>
              </a:spcAft>
              <a:buClrTx/>
              <a:buSzTx/>
              <a:buFontTx/>
              <a:buNone/>
              <a:tabLst/>
            </a:pPr>
            <a:endParaRPr lang="en-GB" sz="2000" b="1" dirty="0">
              <a:solidFill>
                <a:schemeClr val="bg1"/>
              </a:solidFill>
              <a:latin typeface="+mj-lt"/>
              <a:ea typeface="+mj-ea"/>
              <a:cs typeface="+mj-cs"/>
              <a:sym typeface="Calibri"/>
            </a:endParaRPr>
          </a:p>
          <a:p>
            <a:pPr marL="0" marR="0" indent="0" algn="l" defTabSz="914400" rtl="0" fontAlgn="auto" latinLnBrk="0" hangingPunct="0">
              <a:lnSpc>
                <a:spcPct val="100000"/>
              </a:lnSpc>
              <a:spcBef>
                <a:spcPts val="0"/>
              </a:spcBef>
              <a:spcAft>
                <a:spcPts val="0"/>
              </a:spcAft>
              <a:buClrTx/>
              <a:buSzTx/>
              <a:buFontTx/>
              <a:buNone/>
              <a:tabLst/>
            </a:pPr>
            <a:r>
              <a:rPr lang="en-GB" sz="2000" b="1" dirty="0">
                <a:solidFill>
                  <a:schemeClr val="bg1"/>
                </a:solidFill>
                <a:latin typeface="+mj-lt"/>
                <a:ea typeface="+mj-ea"/>
                <a:cs typeface="+mj-cs"/>
                <a:sym typeface="Calibri"/>
              </a:rPr>
              <a:t>Alice </a:t>
            </a:r>
            <a:r>
              <a:rPr lang="en-GB" sz="2000" b="1" dirty="0" err="1">
                <a:solidFill>
                  <a:schemeClr val="bg1"/>
                </a:solidFill>
                <a:latin typeface="+mj-lt"/>
                <a:ea typeface="+mj-ea"/>
                <a:cs typeface="+mj-cs"/>
                <a:sym typeface="Calibri"/>
              </a:rPr>
              <a:t>Blincow</a:t>
            </a:r>
            <a:r>
              <a:rPr kumimoji="0" lang="en-GB" sz="2000" b="1" i="0" u="none" strike="noStrike" cap="none" spc="0" normalizeH="0" baseline="0" dirty="0">
                <a:ln>
                  <a:noFill/>
                </a:ln>
                <a:solidFill>
                  <a:schemeClr val="bg1"/>
                </a:solidFill>
                <a:effectLst/>
                <a:uFillTx/>
                <a:latin typeface="+mj-lt"/>
                <a:ea typeface="+mj-ea"/>
                <a:cs typeface="+mj-cs"/>
                <a:sym typeface="Calibri"/>
              </a:rPr>
              <a:t> –West Earlham Junior School</a:t>
            </a:r>
          </a:p>
          <a:p>
            <a:pPr marL="0" marR="0" indent="0" algn="l" defTabSz="914400" rtl="0" fontAlgn="auto" latinLnBrk="0" hangingPunct="0">
              <a:lnSpc>
                <a:spcPct val="100000"/>
              </a:lnSpc>
              <a:spcBef>
                <a:spcPts val="0"/>
              </a:spcBef>
              <a:spcAft>
                <a:spcPts val="0"/>
              </a:spcAft>
              <a:buClrTx/>
              <a:buSzTx/>
              <a:buFontTx/>
              <a:buNone/>
              <a:tabLst/>
            </a:pPr>
            <a:endParaRPr kumimoji="0" lang="en-GB" sz="2000" b="1" i="0" u="none" strike="noStrike" cap="none" spc="0" normalizeH="0" baseline="0" dirty="0">
              <a:ln>
                <a:noFill/>
              </a:ln>
              <a:solidFill>
                <a:schemeClr val="bg1"/>
              </a:solidFill>
              <a:effectLst/>
              <a:uFillTx/>
              <a:latin typeface="+mj-lt"/>
              <a:ea typeface="+mj-ea"/>
              <a:cs typeface="+mj-cs"/>
              <a:sym typeface="Calibri"/>
            </a:endParaRPr>
          </a:p>
          <a:p>
            <a:pPr marL="0" marR="0" indent="0" algn="l" defTabSz="914400" rtl="0" fontAlgn="auto" latinLnBrk="0" hangingPunct="0">
              <a:lnSpc>
                <a:spcPct val="100000"/>
              </a:lnSpc>
              <a:spcBef>
                <a:spcPts val="0"/>
              </a:spcBef>
              <a:spcAft>
                <a:spcPts val="0"/>
              </a:spcAft>
              <a:buClrTx/>
              <a:buSzTx/>
              <a:buFontTx/>
              <a:buNone/>
              <a:tabLst/>
            </a:pPr>
            <a:r>
              <a:rPr lang="en-GB" sz="2000" b="1" dirty="0">
                <a:solidFill>
                  <a:schemeClr val="bg1"/>
                </a:solidFill>
                <a:latin typeface="+mj-lt"/>
                <a:ea typeface="+mj-ea"/>
                <a:cs typeface="+mj-cs"/>
                <a:sym typeface="Calibri"/>
              </a:rPr>
              <a:t>Jane Price – Harleston </a:t>
            </a:r>
            <a:r>
              <a:rPr lang="en-GB" sz="2000" b="1" dirty="0" err="1">
                <a:solidFill>
                  <a:schemeClr val="bg1"/>
                </a:solidFill>
                <a:latin typeface="+mj-lt"/>
                <a:ea typeface="+mj-ea"/>
                <a:cs typeface="+mj-cs"/>
                <a:sym typeface="Calibri"/>
              </a:rPr>
              <a:t>Sancroft</a:t>
            </a:r>
            <a:r>
              <a:rPr lang="en-GB" sz="2000" b="1" dirty="0">
                <a:solidFill>
                  <a:schemeClr val="bg1"/>
                </a:solidFill>
                <a:latin typeface="+mj-lt"/>
                <a:ea typeface="+mj-ea"/>
                <a:cs typeface="+mj-cs"/>
                <a:sym typeface="Calibri"/>
              </a:rPr>
              <a:t> (primary phase)</a:t>
            </a:r>
            <a:endParaRPr kumimoji="0" lang="en-GB" sz="2000" b="1" i="0" u="none" strike="noStrike" cap="none" spc="0" normalizeH="0" baseline="0" dirty="0">
              <a:ln>
                <a:noFill/>
              </a:ln>
              <a:solidFill>
                <a:schemeClr val="bg1"/>
              </a:solidFill>
              <a:effectLst/>
              <a:uFillTx/>
              <a:latin typeface="+mj-lt"/>
              <a:ea typeface="+mj-ea"/>
              <a:cs typeface="+mj-cs"/>
              <a:sym typeface="Calibri"/>
            </a:endParaRPr>
          </a:p>
          <a:p>
            <a:pPr marL="0" marR="0" indent="0" algn="l" defTabSz="914400" rtl="0" fontAlgn="auto" latinLnBrk="0" hangingPunct="0">
              <a:lnSpc>
                <a:spcPct val="100000"/>
              </a:lnSpc>
              <a:spcBef>
                <a:spcPts val="0"/>
              </a:spcBef>
              <a:spcAft>
                <a:spcPts val="0"/>
              </a:spcAft>
              <a:buClrTx/>
              <a:buSzTx/>
              <a:buFontTx/>
              <a:buNone/>
              <a:tabLst/>
            </a:pPr>
            <a:endParaRPr lang="en-GB" dirty="0">
              <a:solidFill>
                <a:schemeClr val="bg1"/>
              </a:solidFill>
              <a:latin typeface="+mj-lt"/>
              <a:ea typeface="+mj-ea"/>
              <a:cs typeface="+mj-cs"/>
              <a:sym typeface="Calibri"/>
            </a:endParaRPr>
          </a:p>
          <a:p>
            <a:pPr marL="0" marR="0" indent="0" algn="l" defTabSz="914400" rtl="0" fontAlgn="auto" latinLnBrk="0" hangingPunct="0">
              <a:lnSpc>
                <a:spcPct val="100000"/>
              </a:lnSpc>
              <a:spcBef>
                <a:spcPts val="0"/>
              </a:spcBef>
              <a:spcAft>
                <a:spcPts val="0"/>
              </a:spcAft>
              <a:buClrTx/>
              <a:buSzTx/>
              <a:buFontTx/>
              <a:buNone/>
              <a:tabLst/>
            </a:pPr>
            <a:endParaRPr kumimoji="0" lang="en-GB" sz="1800" b="0" i="0" u="none" strike="noStrike" cap="none" spc="0" normalizeH="0" baseline="0" dirty="0">
              <a:ln>
                <a:noFill/>
              </a:ln>
              <a:solidFill>
                <a:srgbClr val="000000"/>
              </a:solidFill>
              <a:effectLst/>
              <a:uFillTx/>
              <a:latin typeface="+mj-lt"/>
              <a:ea typeface="+mj-ea"/>
              <a:cs typeface="+mj-cs"/>
              <a:sym typeface="Calibri"/>
            </a:endParaRPr>
          </a:p>
        </p:txBody>
      </p:sp>
    </p:spTree>
    <p:extLst>
      <p:ext uri="{BB962C8B-B14F-4D97-AF65-F5344CB8AC3E}">
        <p14:creationId xmlns:p14="http://schemas.microsoft.com/office/powerpoint/2010/main" val="3188101922"/>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415611" y="992767"/>
            <a:ext cx="11360800" cy="2736800"/>
          </a:xfrm>
          <a:prstGeom prst="rect">
            <a:avLst/>
          </a:prstGeom>
        </p:spPr>
        <p:txBody>
          <a:bodyPr spcFirstLastPara="1" wrap="square" lIns="121900" tIns="121900" rIns="121900" bIns="121900" anchor="b" anchorCtr="0">
            <a:normAutofit/>
          </a:bodyPr>
          <a:lstStyle/>
          <a:p>
            <a:r>
              <a:rPr lang="en-GB"/>
              <a:t>Achieving a lower PA</a:t>
            </a:r>
            <a:endParaRPr/>
          </a:p>
        </p:txBody>
      </p:sp>
      <p:sp>
        <p:nvSpPr>
          <p:cNvPr id="55" name="Google Shape;55;p13"/>
          <p:cNvSpPr txBox="1">
            <a:spLocks noGrp="1"/>
          </p:cNvSpPr>
          <p:nvPr>
            <p:ph type="subTitle" idx="1"/>
          </p:nvPr>
        </p:nvSpPr>
        <p:spPr>
          <a:xfrm>
            <a:off x="415600" y="3778833"/>
            <a:ext cx="11360800" cy="1056800"/>
          </a:xfrm>
          <a:prstGeom prst="rect">
            <a:avLst/>
          </a:prstGeom>
        </p:spPr>
        <p:txBody>
          <a:bodyPr spcFirstLastPara="1" wrap="square" lIns="121900" tIns="121900" rIns="121900" bIns="121900" anchor="t" anchorCtr="0">
            <a:normAutofit/>
          </a:bodyPr>
          <a:lstStyle/>
          <a:p>
            <a:pPr>
              <a:spcBef>
                <a:spcPts val="0"/>
              </a:spcBef>
            </a:pPr>
            <a:r>
              <a:rPr lang="en-GB"/>
              <a:t>Harleston Sancroft Academy</a:t>
            </a:r>
            <a:endParaRPr/>
          </a:p>
        </p:txBody>
      </p:sp>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0" name="Google Shape;60;p14"/>
          <p:cNvSpPr txBox="1">
            <a:spLocks noGrp="1"/>
          </p:cNvSpPr>
          <p:nvPr>
            <p:ph type="title"/>
          </p:nvPr>
        </p:nvSpPr>
        <p:spPr>
          <a:xfrm>
            <a:off x="415600" y="593367"/>
            <a:ext cx="11360800" cy="763600"/>
          </a:xfrm>
          <a:prstGeom prst="rect">
            <a:avLst/>
          </a:prstGeom>
        </p:spPr>
        <p:txBody>
          <a:bodyPr spcFirstLastPara="1" wrap="square" lIns="121900" tIns="121900" rIns="121900" bIns="121900" anchor="t" anchorCtr="0">
            <a:noAutofit/>
          </a:bodyPr>
          <a:lstStyle/>
          <a:p>
            <a:pPr>
              <a:buSzPts val="990"/>
            </a:pPr>
            <a:r>
              <a:rPr lang="en-GB" sz="3760" u="sng">
                <a:solidFill>
                  <a:schemeClr val="hlink"/>
                </a:solidFill>
                <a:hlinkClick r:id="rId3"/>
              </a:rPr>
              <a:t>Clear protocol </a:t>
            </a:r>
            <a:endParaRPr sz="3760"/>
          </a:p>
        </p:txBody>
      </p:sp>
      <p:sp>
        <p:nvSpPr>
          <p:cNvPr id="61" name="Google Shape;61;p14"/>
          <p:cNvSpPr txBox="1">
            <a:spLocks noGrp="1"/>
          </p:cNvSpPr>
          <p:nvPr>
            <p:ph type="body" idx="1"/>
          </p:nvPr>
        </p:nvSpPr>
        <p:spPr>
          <a:xfrm>
            <a:off x="415600" y="1536633"/>
            <a:ext cx="11360800" cy="4555200"/>
          </a:xfrm>
          <a:prstGeom prst="rect">
            <a:avLst/>
          </a:prstGeom>
        </p:spPr>
        <p:txBody>
          <a:bodyPr spcFirstLastPara="1" wrap="square" lIns="121900" tIns="121900" rIns="121900" bIns="121900" anchor="t" anchorCtr="0">
            <a:normAutofit/>
          </a:bodyPr>
          <a:lstStyle/>
          <a:p>
            <a:pPr marL="0" indent="0">
              <a:lnSpc>
                <a:spcPct val="100000"/>
              </a:lnSpc>
              <a:spcBef>
                <a:spcPts val="0"/>
              </a:spcBef>
              <a:buNone/>
            </a:pPr>
            <a:r>
              <a:rPr lang="en-GB" sz="3733" u="sng" dirty="0">
                <a:solidFill>
                  <a:schemeClr val="accent5"/>
                </a:solidFill>
                <a:hlinkClick r:id="rId4">
                  <a:extLst>
                    <a:ext uri="{A12FA001-AC4F-418D-AE19-62706E023703}">
                      <ahyp:hlinkClr xmlns:ahyp="http://schemas.microsoft.com/office/drawing/2018/hyperlinkcolor" val="tx"/>
                    </a:ext>
                  </a:extLst>
                </a:hlinkClick>
              </a:rPr>
              <a:t>Tracking Grid</a:t>
            </a:r>
            <a:endParaRPr sz="3733" dirty="0">
              <a:solidFill>
                <a:schemeClr val="dk1"/>
              </a:solidFill>
            </a:endParaRPr>
          </a:p>
          <a:p>
            <a:pPr marL="0" indent="0">
              <a:lnSpc>
                <a:spcPct val="100000"/>
              </a:lnSpc>
              <a:spcBef>
                <a:spcPts val="0"/>
              </a:spcBef>
              <a:buNone/>
            </a:pPr>
            <a:endParaRPr sz="3733" dirty="0">
              <a:solidFill>
                <a:schemeClr val="dk1"/>
              </a:solidFill>
            </a:endParaRPr>
          </a:p>
          <a:p>
            <a:pPr marL="0" indent="0">
              <a:lnSpc>
                <a:spcPct val="100000"/>
              </a:lnSpc>
              <a:spcBef>
                <a:spcPts val="0"/>
              </a:spcBef>
              <a:buNone/>
            </a:pPr>
            <a:r>
              <a:rPr lang="en-GB" sz="3467" dirty="0">
                <a:solidFill>
                  <a:schemeClr val="dk1"/>
                </a:solidFill>
              </a:rPr>
              <a:t>PA went from 22.4% last year to 8.8% since the introduction of the protocol and the procedures that we follow.</a:t>
            </a:r>
            <a:endParaRPr sz="3467" dirty="0">
              <a:solidFill>
                <a:schemeClr val="dk1"/>
              </a:solidFill>
            </a:endParaRPr>
          </a:p>
          <a:p>
            <a:pPr marL="0" indent="0">
              <a:lnSpc>
                <a:spcPct val="100000"/>
              </a:lnSpc>
              <a:spcBef>
                <a:spcPts val="0"/>
              </a:spcBef>
              <a:buNone/>
            </a:pPr>
            <a:endParaRPr sz="3467" dirty="0">
              <a:solidFill>
                <a:schemeClr val="dk1"/>
              </a:solidFill>
            </a:endParaRPr>
          </a:p>
          <a:p>
            <a:pPr marL="0" indent="0">
              <a:lnSpc>
                <a:spcPct val="100000"/>
              </a:lnSpc>
              <a:spcBef>
                <a:spcPts val="0"/>
              </a:spcBef>
              <a:buNone/>
            </a:pPr>
            <a:r>
              <a:rPr lang="en-GB" sz="3467" dirty="0">
                <a:solidFill>
                  <a:schemeClr val="dk1"/>
                </a:solidFill>
              </a:rPr>
              <a:t>PA</a:t>
            </a:r>
            <a:endParaRPr sz="3467" dirty="0">
              <a:solidFill>
                <a:schemeClr val="dk1"/>
              </a:solidFill>
            </a:endParaRPr>
          </a:p>
          <a:p>
            <a:pPr marL="0" indent="0">
              <a:lnSpc>
                <a:spcPct val="100000"/>
              </a:lnSpc>
              <a:spcBef>
                <a:spcPts val="0"/>
              </a:spcBef>
              <a:buClr>
                <a:schemeClr val="dk1"/>
              </a:buClr>
              <a:buSzPts val="1100"/>
              <a:buNone/>
            </a:pPr>
            <a:r>
              <a:rPr lang="en-GB" sz="3467" dirty="0">
                <a:solidFill>
                  <a:schemeClr val="dk1"/>
                </a:solidFill>
              </a:rPr>
              <a:t>National  - 14.9    East of England 14.2    Norfolk  15.2</a:t>
            </a:r>
            <a:endParaRPr sz="3467" dirty="0">
              <a:solidFill>
                <a:schemeClr val="dk1"/>
              </a:solidFill>
            </a:endParaRPr>
          </a:p>
          <a:p>
            <a:pPr marL="0" indent="0">
              <a:spcBef>
                <a:spcPts val="0"/>
              </a:spcBef>
              <a:spcAft>
                <a:spcPts val="1600"/>
              </a:spcAft>
              <a:buNone/>
            </a:pPr>
            <a:endParaRPr dirty="0"/>
          </a:p>
        </p:txBody>
      </p:sp>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15"/>
          <p:cNvSpPr txBox="1">
            <a:spLocks noGrp="1"/>
          </p:cNvSpPr>
          <p:nvPr>
            <p:ph type="title"/>
          </p:nvPr>
        </p:nvSpPr>
        <p:spPr>
          <a:xfrm>
            <a:off x="415600" y="593367"/>
            <a:ext cx="11360800" cy="763600"/>
          </a:xfrm>
          <a:prstGeom prst="rect">
            <a:avLst/>
          </a:prstGeom>
        </p:spPr>
        <p:txBody>
          <a:bodyPr spcFirstLastPara="1" wrap="square" lIns="121900" tIns="121900" rIns="121900" bIns="121900" anchor="t" anchorCtr="0">
            <a:normAutofit fontScale="90000"/>
          </a:bodyPr>
          <a:lstStyle/>
          <a:p>
            <a:r>
              <a:rPr lang="en-GB"/>
              <a:t>Key Points</a:t>
            </a:r>
            <a:endParaRPr/>
          </a:p>
        </p:txBody>
      </p:sp>
      <p:sp>
        <p:nvSpPr>
          <p:cNvPr id="67" name="Google Shape;67;p15"/>
          <p:cNvSpPr txBox="1">
            <a:spLocks noGrp="1"/>
          </p:cNvSpPr>
          <p:nvPr>
            <p:ph type="body" idx="1"/>
          </p:nvPr>
        </p:nvSpPr>
        <p:spPr>
          <a:xfrm>
            <a:off x="415608" y="1631884"/>
            <a:ext cx="11360800" cy="4555200"/>
          </a:xfrm>
          <a:prstGeom prst="rect">
            <a:avLst/>
          </a:prstGeom>
        </p:spPr>
        <p:txBody>
          <a:bodyPr spcFirstLastPara="1" wrap="square" lIns="121900" tIns="121900" rIns="121900" bIns="121900" anchor="t" anchorCtr="0">
            <a:normAutofit/>
          </a:bodyPr>
          <a:lstStyle/>
          <a:p>
            <a:pPr marL="0" indent="0">
              <a:spcBef>
                <a:spcPts val="0"/>
              </a:spcBef>
              <a:buNone/>
            </a:pPr>
            <a:r>
              <a:rPr lang="en-GB" b="1"/>
              <a:t>Clear protocol</a:t>
            </a:r>
            <a:r>
              <a:rPr lang="en-GB"/>
              <a:t> - create clarity around steps</a:t>
            </a:r>
            <a:endParaRPr/>
          </a:p>
          <a:p>
            <a:pPr marL="0" indent="0">
              <a:spcBef>
                <a:spcPts val="1600"/>
              </a:spcBef>
              <a:buNone/>
            </a:pPr>
            <a:r>
              <a:rPr lang="en-GB" b="1"/>
              <a:t>Consistency</a:t>
            </a:r>
            <a:r>
              <a:rPr lang="en-GB"/>
              <a:t>  - tracking/ weekly meetings/fairness</a:t>
            </a:r>
            <a:endParaRPr/>
          </a:p>
          <a:p>
            <a:pPr marL="0" indent="0">
              <a:spcBef>
                <a:spcPts val="1600"/>
              </a:spcBef>
              <a:spcAft>
                <a:spcPts val="1600"/>
              </a:spcAft>
              <a:buNone/>
            </a:pPr>
            <a:r>
              <a:rPr lang="en-GB" b="1"/>
              <a:t>Relationships</a:t>
            </a:r>
            <a:r>
              <a:rPr lang="en-GB"/>
              <a:t> - creating/building and sustaining - supporting the child as well as the family </a:t>
            </a:r>
            <a:endParaRPr/>
          </a:p>
        </p:txBody>
      </p:sp>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tage platform">
            <a:extLst>
              <a:ext uri="{FF2B5EF4-FFF2-40B4-BE49-F238E27FC236}">
                <a16:creationId xmlns:a16="http://schemas.microsoft.com/office/drawing/2014/main" id="{2AF4BE9D-5069-B3AA-EFF9-76258382DFEF}"/>
              </a:ext>
            </a:extLst>
          </p:cNvPr>
          <p:cNvPicPr>
            <a:picLocks noChangeAspect="1"/>
          </p:cNvPicPr>
          <p:nvPr/>
        </p:nvPicPr>
        <p:blipFill>
          <a:blip r:embed="rId3"/>
          <a:stretch>
            <a:fillRect/>
          </a:stretch>
        </p:blipFill>
        <p:spPr>
          <a:xfrm>
            <a:off x="0" y="-973685"/>
            <a:ext cx="12192000" cy="8128000"/>
          </a:xfrm>
          <a:prstGeom prst="rect">
            <a:avLst/>
          </a:prstGeom>
        </p:spPr>
      </p:pic>
      <p:sp>
        <p:nvSpPr>
          <p:cNvPr id="4" name="TextBox 3">
            <a:extLst>
              <a:ext uri="{FF2B5EF4-FFF2-40B4-BE49-F238E27FC236}">
                <a16:creationId xmlns:a16="http://schemas.microsoft.com/office/drawing/2014/main" id="{20DAA3E3-6C14-67C0-CCD0-635059750991}"/>
              </a:ext>
            </a:extLst>
          </p:cNvPr>
          <p:cNvSpPr txBox="1"/>
          <p:nvPr/>
        </p:nvSpPr>
        <p:spPr>
          <a:xfrm>
            <a:off x="2157256" y="280416"/>
            <a:ext cx="7877488" cy="341631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GB" sz="7200" b="1" i="0" u="none" strike="noStrike" cap="none" spc="0" normalizeH="0" baseline="0" dirty="0">
                <a:ln>
                  <a:noFill/>
                </a:ln>
                <a:solidFill>
                  <a:schemeClr val="bg1"/>
                </a:solidFill>
                <a:effectLst/>
                <a:uFillTx/>
                <a:latin typeface="Courier New" panose="02070309020205020404" pitchFamily="49" charset="0"/>
                <a:ea typeface="+mj-ea"/>
                <a:cs typeface="Courier New" panose="02070309020205020404" pitchFamily="49" charset="0"/>
                <a:sym typeface="Calibri"/>
              </a:rPr>
              <a:t>Spotlight on </a:t>
            </a:r>
            <a:r>
              <a:rPr lang="en-GB" sz="7200" b="1" dirty="0">
                <a:solidFill>
                  <a:schemeClr val="bg1"/>
                </a:solidFill>
                <a:latin typeface="Courier New" panose="02070309020205020404" pitchFamily="49" charset="0"/>
                <a:ea typeface="+mj-ea"/>
                <a:cs typeface="Courier New" panose="02070309020205020404" pitchFamily="49" charset="0"/>
                <a:sym typeface="Calibri"/>
              </a:rPr>
              <a:t>attendance register codes</a:t>
            </a:r>
            <a:endParaRPr kumimoji="0" lang="en-GB" sz="7200" b="1" i="0" u="none" strike="noStrike" cap="none" spc="0" normalizeH="0" baseline="0" dirty="0">
              <a:ln>
                <a:noFill/>
              </a:ln>
              <a:solidFill>
                <a:schemeClr val="bg1"/>
              </a:solidFill>
              <a:effectLst/>
              <a:uFillTx/>
              <a:latin typeface="Courier New" panose="02070309020205020404" pitchFamily="49" charset="0"/>
              <a:ea typeface="+mj-ea"/>
              <a:cs typeface="Courier New" panose="02070309020205020404" pitchFamily="49" charset="0"/>
              <a:sym typeface="Calibri"/>
            </a:endParaRPr>
          </a:p>
        </p:txBody>
      </p:sp>
    </p:spTree>
    <p:extLst>
      <p:ext uri="{BB962C8B-B14F-4D97-AF65-F5344CB8AC3E}">
        <p14:creationId xmlns:p14="http://schemas.microsoft.com/office/powerpoint/2010/main" val="1908853143"/>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40978B6-F992-7DE7-A18C-25E68FF2AF8A}"/>
              </a:ext>
            </a:extLst>
          </p:cNvPr>
          <p:cNvPicPr>
            <a:picLocks noChangeAspect="1"/>
          </p:cNvPicPr>
          <p:nvPr/>
        </p:nvPicPr>
        <p:blipFill>
          <a:blip r:embed="rId3"/>
          <a:stretch>
            <a:fillRect/>
          </a:stretch>
        </p:blipFill>
        <p:spPr>
          <a:xfrm>
            <a:off x="0" y="6125171"/>
            <a:ext cx="12192000" cy="445020"/>
          </a:xfrm>
          <a:prstGeom prst="rect">
            <a:avLst/>
          </a:prstGeom>
        </p:spPr>
      </p:pic>
      <p:sp>
        <p:nvSpPr>
          <p:cNvPr id="4" name="TextBox 3">
            <a:extLst>
              <a:ext uri="{FF2B5EF4-FFF2-40B4-BE49-F238E27FC236}">
                <a16:creationId xmlns:a16="http://schemas.microsoft.com/office/drawing/2014/main" id="{1AFD11EF-C965-3153-D436-ABC266F6213B}"/>
              </a:ext>
            </a:extLst>
          </p:cNvPr>
          <p:cNvSpPr txBox="1"/>
          <p:nvPr/>
        </p:nvSpPr>
        <p:spPr>
          <a:xfrm>
            <a:off x="356570" y="641678"/>
            <a:ext cx="11259403" cy="64232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342900" indent="-342900" algn="l">
              <a:lnSpc>
                <a:spcPct val="170000"/>
              </a:lnSpc>
              <a:buFont typeface="Wingdings" panose="05000000000000000000" pitchFamily="2" charset="2"/>
              <a:buChar char="Ø"/>
            </a:pPr>
            <a:r>
              <a:rPr lang="en-GB" sz="1900" dirty="0">
                <a:solidFill>
                  <a:srgbClr val="000066"/>
                </a:solidFill>
                <a:cs typeface="Arial" panose="020B0604020202020204" pitchFamily="34" charset="0"/>
              </a:rPr>
              <a:t>Every school must have an admission register and, unless all the pupils at the school are boarders, an attendance register.</a:t>
            </a:r>
          </a:p>
          <a:p>
            <a:pPr marL="342900" indent="-342900" algn="just">
              <a:buFont typeface="Wingdings" panose="05000000000000000000" pitchFamily="2" charset="2"/>
              <a:buChar char="Ø"/>
            </a:pPr>
            <a:r>
              <a:rPr lang="en-GB" sz="1900" dirty="0">
                <a:solidFill>
                  <a:srgbClr val="000066"/>
                </a:solidFill>
                <a:cs typeface="Arial"/>
              </a:rPr>
              <a:t>The regulations set out:</a:t>
            </a:r>
          </a:p>
          <a:p>
            <a:pPr marL="800100" lvl="1" indent="-342900" algn="just">
              <a:buFont typeface="Arial" panose="020B0604020202020204" pitchFamily="34" charset="0"/>
              <a:buChar char="•"/>
            </a:pPr>
            <a:r>
              <a:rPr lang="en-GB" sz="1900" dirty="0">
                <a:solidFill>
                  <a:srgbClr val="000066"/>
                </a:solidFill>
                <a:cs typeface="Arial"/>
              </a:rPr>
              <a:t>how the registers must be kept,</a:t>
            </a:r>
          </a:p>
          <a:p>
            <a:pPr marL="800100" lvl="1" indent="-342900" algn="just">
              <a:buFont typeface="Arial" panose="020B0604020202020204" pitchFamily="34" charset="0"/>
              <a:buChar char="•"/>
            </a:pPr>
            <a:r>
              <a:rPr lang="en-GB" sz="1900" dirty="0">
                <a:solidFill>
                  <a:srgbClr val="000066"/>
                </a:solidFill>
                <a:cs typeface="Arial"/>
              </a:rPr>
              <a:t>what information must be in the registers,</a:t>
            </a:r>
          </a:p>
          <a:p>
            <a:pPr marL="800100" lvl="1" indent="-342900" algn="just">
              <a:buFont typeface="Arial" panose="020B0604020202020204" pitchFamily="34" charset="0"/>
              <a:buChar char="•"/>
            </a:pPr>
            <a:r>
              <a:rPr lang="en-GB" sz="1900" dirty="0">
                <a:solidFill>
                  <a:srgbClr val="000066"/>
                </a:solidFill>
                <a:cs typeface="Arial"/>
              </a:rPr>
              <a:t>who can access the registers, and</a:t>
            </a:r>
          </a:p>
          <a:p>
            <a:pPr marL="800100" lvl="1" indent="-342900" algn="just">
              <a:buFont typeface="Arial" panose="020B0604020202020204" pitchFamily="34" charset="0"/>
              <a:buChar char="•"/>
            </a:pPr>
            <a:r>
              <a:rPr lang="en-GB" sz="1900" dirty="0">
                <a:solidFill>
                  <a:srgbClr val="000066"/>
                </a:solidFill>
                <a:cs typeface="Arial"/>
              </a:rPr>
              <a:t>what information held in the registers must be shared.</a:t>
            </a:r>
          </a:p>
          <a:p>
            <a:pPr marL="342900" indent="-342900" algn="l">
              <a:lnSpc>
                <a:spcPct val="170000"/>
              </a:lnSpc>
              <a:buFont typeface="Wingdings" panose="05000000000000000000" pitchFamily="2" charset="2"/>
              <a:buChar char="Ø"/>
            </a:pPr>
            <a:r>
              <a:rPr lang="en-GB" sz="1900" dirty="0">
                <a:solidFill>
                  <a:srgbClr val="000066"/>
                </a:solidFill>
                <a:cs typeface="Arial"/>
              </a:rPr>
              <a:t>The regulations also control the granting of leave of absence in schools maintained by the local authority and special schools not maintained by the local authority. </a:t>
            </a:r>
            <a:endParaRPr lang="en-GB" sz="1900" dirty="0">
              <a:solidFill>
                <a:srgbClr val="000066"/>
              </a:solidFill>
              <a:cs typeface="Arial" panose="020B0604020202020204" pitchFamily="34" charset="0"/>
            </a:endParaRPr>
          </a:p>
          <a:p>
            <a:pPr marL="342900" indent="-342900" algn="l">
              <a:lnSpc>
                <a:spcPct val="170000"/>
              </a:lnSpc>
              <a:buFont typeface="Wingdings" panose="05000000000000000000" pitchFamily="2" charset="2"/>
              <a:buChar char="Ø"/>
            </a:pPr>
            <a:r>
              <a:rPr lang="en-GB" sz="1900" dirty="0">
                <a:solidFill>
                  <a:srgbClr val="000066"/>
                </a:solidFill>
                <a:cs typeface="Arial"/>
              </a:rPr>
              <a:t>The 2024 regulations consolidate a number of amendments made to the 2006 regulations and make further changes to modernise the keeping of the admission and attendance register and the information recorded in the registers, they also ensure the right people have access to the information held at the appropriate time.</a:t>
            </a:r>
          </a:p>
          <a:p>
            <a:endParaRPr lang="en-GB" sz="2000" dirty="0">
              <a:solidFill>
                <a:srgbClr val="111111"/>
              </a:solidFill>
              <a:effectLst/>
              <a:ea typeface="Calibri" panose="020F0502020204030204" pitchFamily="34" charset="0"/>
            </a:endParaRPr>
          </a:p>
          <a:p>
            <a:endParaRPr lang="en-GB" sz="2000" dirty="0">
              <a:solidFill>
                <a:srgbClr val="111111"/>
              </a:solidFill>
              <a:effectLst/>
              <a:ea typeface="Calibri" panose="020F0502020204030204" pitchFamily="34" charset="0"/>
            </a:endParaRPr>
          </a:p>
          <a:p>
            <a:r>
              <a:rPr lang="en-GB" sz="1800" dirty="0">
                <a:effectLst/>
                <a:latin typeface="Times New Roman" panose="02020603050405020304" pitchFamily="18" charset="0"/>
                <a:ea typeface="Times New Roman" panose="02020603050405020304" pitchFamily="18" charset="0"/>
              </a:rPr>
              <a:t>  </a:t>
            </a:r>
            <a:endParaRPr lang="en-GB" dirty="0"/>
          </a:p>
        </p:txBody>
      </p:sp>
      <p:pic>
        <p:nvPicPr>
          <p:cNvPr id="5" name="Flourish Logo2.png" descr="Flourish Logo2.png">
            <a:extLst>
              <a:ext uri="{FF2B5EF4-FFF2-40B4-BE49-F238E27FC236}">
                <a16:creationId xmlns:a16="http://schemas.microsoft.com/office/drawing/2014/main" id="{77FF78AA-729F-C3BD-181D-DC677029F9D4}"/>
              </a:ext>
            </a:extLst>
          </p:cNvPr>
          <p:cNvPicPr>
            <a:picLocks noChangeAspect="1"/>
          </p:cNvPicPr>
          <p:nvPr/>
        </p:nvPicPr>
        <p:blipFill>
          <a:blip r:embed="rId4"/>
          <a:stretch>
            <a:fillRect/>
          </a:stretch>
        </p:blipFill>
        <p:spPr>
          <a:xfrm>
            <a:off x="10217304" y="6329792"/>
            <a:ext cx="384384" cy="258290"/>
          </a:xfrm>
          <a:prstGeom prst="rect">
            <a:avLst/>
          </a:prstGeom>
          <a:ln w="12700">
            <a:miter lim="400000"/>
          </a:ln>
        </p:spPr>
      </p:pic>
      <p:pic>
        <p:nvPicPr>
          <p:cNvPr id="6" name="Stacked New NCC Logo 376.jpg" descr="Stacked New NCC Logo 376.jpg">
            <a:extLst>
              <a:ext uri="{FF2B5EF4-FFF2-40B4-BE49-F238E27FC236}">
                <a16:creationId xmlns:a16="http://schemas.microsoft.com/office/drawing/2014/main" id="{4C66DEB2-3088-A201-37DE-C53B8068A9E4}"/>
              </a:ext>
            </a:extLst>
          </p:cNvPr>
          <p:cNvPicPr>
            <a:picLocks noChangeAspect="1"/>
          </p:cNvPicPr>
          <p:nvPr/>
        </p:nvPicPr>
        <p:blipFill>
          <a:blip r:embed="rId5"/>
          <a:stretch>
            <a:fillRect/>
          </a:stretch>
        </p:blipFill>
        <p:spPr>
          <a:xfrm>
            <a:off x="9107845" y="6347681"/>
            <a:ext cx="863943" cy="258291"/>
          </a:xfrm>
          <a:prstGeom prst="rect">
            <a:avLst/>
          </a:prstGeom>
          <a:ln w="12700">
            <a:miter lim="400000"/>
          </a:ln>
        </p:spPr>
      </p:pic>
      <p:pic>
        <p:nvPicPr>
          <p:cNvPr id="7" name="Vital Signs for Children Logo (1).jpg" descr="Vital Signs for Children Logo (1).jpg">
            <a:extLst>
              <a:ext uri="{FF2B5EF4-FFF2-40B4-BE49-F238E27FC236}">
                <a16:creationId xmlns:a16="http://schemas.microsoft.com/office/drawing/2014/main" id="{5CB89D31-DA8E-4B0A-F6B6-CDD7A1106941}"/>
              </a:ext>
            </a:extLst>
          </p:cNvPr>
          <p:cNvPicPr>
            <a:picLocks noChangeAspect="1"/>
          </p:cNvPicPr>
          <p:nvPr/>
        </p:nvPicPr>
        <p:blipFill>
          <a:blip r:embed="rId6"/>
          <a:stretch>
            <a:fillRect/>
          </a:stretch>
        </p:blipFill>
        <p:spPr>
          <a:xfrm>
            <a:off x="10778114" y="6344802"/>
            <a:ext cx="666220" cy="258291"/>
          </a:xfrm>
          <a:prstGeom prst="rect">
            <a:avLst/>
          </a:prstGeom>
          <a:ln w="12700">
            <a:miter lim="400000"/>
          </a:ln>
        </p:spPr>
      </p:pic>
      <p:sp>
        <p:nvSpPr>
          <p:cNvPr id="2" name="Title 1">
            <a:extLst>
              <a:ext uri="{FF2B5EF4-FFF2-40B4-BE49-F238E27FC236}">
                <a16:creationId xmlns:a16="http://schemas.microsoft.com/office/drawing/2014/main" id="{BDA0D11B-92E1-1286-AAC6-D12EE537CED8}"/>
              </a:ext>
            </a:extLst>
          </p:cNvPr>
          <p:cNvSpPr txBox="1">
            <a:spLocks/>
          </p:cNvSpPr>
          <p:nvPr/>
        </p:nvSpPr>
        <p:spPr>
          <a:xfrm>
            <a:off x="973181" y="118719"/>
            <a:ext cx="10642792" cy="66643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ctr">
            <a:normAutofit fontScale="90000"/>
          </a:bodyPr>
          <a:lstStyle>
            <a:lvl1pPr marL="0" marR="0" indent="0" algn="l" defTabSz="914400" rtl="0" eaLnBrk="1" latinLnBrk="0" hangingPunct="1">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1pPr>
            <a:lvl2pPr marL="0" marR="0" indent="0" algn="l" defTabSz="914400" rtl="0" eaLnBrk="1" latinLnBrk="0" hangingPunct="1">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2pPr>
            <a:lvl3pPr marL="0" marR="0" indent="0" algn="l" defTabSz="914400" rtl="0" eaLnBrk="1" latinLnBrk="0" hangingPunct="1">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3pPr>
            <a:lvl4pPr marL="0" marR="0" indent="0" algn="l" defTabSz="914400" rtl="0" eaLnBrk="1" latinLnBrk="0" hangingPunct="1">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4pPr>
            <a:lvl5pPr marL="0" marR="0" indent="0" algn="l" defTabSz="914400" rtl="0" eaLnBrk="1" latinLnBrk="0" hangingPunct="1">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5pPr>
            <a:lvl6pPr marL="0" marR="0" indent="0" algn="l" defTabSz="914400" rtl="0" eaLnBrk="1" latinLnBrk="0" hangingPunct="1">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6pPr>
            <a:lvl7pPr marL="0" marR="0" indent="0" algn="l" defTabSz="914400" rtl="0" eaLnBrk="1" latinLnBrk="0" hangingPunct="1">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7pPr>
            <a:lvl8pPr marL="0" marR="0" indent="0" algn="l" defTabSz="914400" rtl="0" eaLnBrk="1" latinLnBrk="0" hangingPunct="1">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8pPr>
            <a:lvl9pPr marL="0" marR="0" indent="0" algn="l" defTabSz="914400" rtl="0" eaLnBrk="1" latinLnBrk="0" hangingPunct="1">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9pPr>
          </a:lstStyle>
          <a:p>
            <a:r>
              <a:rPr lang="en-GB" sz="2800" b="1" kern="0" dirty="0">
                <a:solidFill>
                  <a:srgbClr val="000066"/>
                </a:solidFill>
                <a:latin typeface="Rockwell" panose="02060603020205020403" pitchFamily="18" charset="0"/>
                <a:cs typeface="Arial" panose="020B0604020202020204" pitchFamily="34" charset="0"/>
              </a:rPr>
              <a:t>School Attendance (Pupil Registration) (England) Regulations 2024</a:t>
            </a:r>
          </a:p>
        </p:txBody>
      </p:sp>
    </p:spTree>
    <p:extLst>
      <p:ext uri="{BB962C8B-B14F-4D97-AF65-F5344CB8AC3E}">
        <p14:creationId xmlns:p14="http://schemas.microsoft.com/office/powerpoint/2010/main" val="4017808227"/>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40978B6-F992-7DE7-A18C-25E68FF2AF8A}"/>
              </a:ext>
            </a:extLst>
          </p:cNvPr>
          <p:cNvPicPr>
            <a:picLocks noChangeAspect="1"/>
          </p:cNvPicPr>
          <p:nvPr/>
        </p:nvPicPr>
        <p:blipFill>
          <a:blip r:embed="rId3"/>
          <a:stretch>
            <a:fillRect/>
          </a:stretch>
        </p:blipFill>
        <p:spPr>
          <a:xfrm>
            <a:off x="0" y="6125171"/>
            <a:ext cx="12192000" cy="445020"/>
          </a:xfrm>
          <a:prstGeom prst="rect">
            <a:avLst/>
          </a:prstGeom>
        </p:spPr>
      </p:pic>
      <p:sp>
        <p:nvSpPr>
          <p:cNvPr id="4" name="TextBox 3">
            <a:extLst>
              <a:ext uri="{FF2B5EF4-FFF2-40B4-BE49-F238E27FC236}">
                <a16:creationId xmlns:a16="http://schemas.microsoft.com/office/drawing/2014/main" id="{1AFD11EF-C965-3153-D436-ABC266F6213B}"/>
              </a:ext>
            </a:extLst>
          </p:cNvPr>
          <p:cNvSpPr txBox="1"/>
          <p:nvPr/>
        </p:nvSpPr>
        <p:spPr>
          <a:xfrm>
            <a:off x="356570" y="641678"/>
            <a:ext cx="11259403" cy="65248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Ø"/>
              <a:tabLst/>
              <a:defRPr/>
            </a:pPr>
            <a:r>
              <a:rPr kumimoji="0" lang="en-GB" sz="2000" b="0" i="0" u="none" strike="noStrike" kern="1200" cap="none" spc="0" normalizeH="0" baseline="0" noProof="0" dirty="0">
                <a:ln>
                  <a:noFill/>
                </a:ln>
                <a:solidFill>
                  <a:srgbClr val="000066"/>
                </a:solidFill>
                <a:effectLst/>
                <a:uLnTx/>
                <a:uFillTx/>
                <a:ea typeface="+mn-ea"/>
                <a:cs typeface="Arial" panose="020B0604020202020204" pitchFamily="34" charset="0"/>
              </a:rPr>
              <a:t>Registers must be kept electronically - to improve the ability to analyse and share data and improve the accuracy of recording.</a:t>
            </a:r>
          </a:p>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Ø"/>
              <a:tabLst/>
              <a:defRPr/>
            </a:pPr>
            <a:endParaRPr kumimoji="0" lang="en-GB" sz="2000" b="0" i="0" u="none" strike="noStrike" kern="1200" cap="none" spc="0" normalizeH="0" baseline="0" noProof="0" dirty="0">
              <a:ln>
                <a:noFill/>
              </a:ln>
              <a:solidFill>
                <a:srgbClr val="000066"/>
              </a:solidFill>
              <a:effectLst/>
              <a:uLnTx/>
              <a:uFillTx/>
              <a:ea typeface="+mn-ea"/>
              <a:cs typeface="Arial" panose="020B0604020202020204" pitchFamily="34" charset="0"/>
            </a:endParaRPr>
          </a:p>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Ø"/>
              <a:tabLst/>
              <a:defRPr/>
            </a:pPr>
            <a:r>
              <a:rPr kumimoji="0" lang="en-GB" sz="2000" b="0" i="0" u="none" strike="noStrike" kern="1200" cap="none" spc="0" normalizeH="0" baseline="0" noProof="0" dirty="0">
                <a:ln>
                  <a:noFill/>
                </a:ln>
                <a:solidFill>
                  <a:srgbClr val="000066"/>
                </a:solidFill>
                <a:effectLst/>
                <a:uLnTx/>
                <a:uFillTx/>
                <a:ea typeface="+mn-ea"/>
                <a:cs typeface="Arial" panose="020B0604020202020204" pitchFamily="34" charset="0"/>
              </a:rPr>
              <a:t>Access to registers in all schools extended to LAs and the Department – to ensure the right people have access to the right information at the right time and to allow a national understanding of current attendance and absence rates to inform policy.</a:t>
            </a:r>
          </a:p>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Ø"/>
              <a:tabLst/>
              <a:defRPr/>
            </a:pPr>
            <a:endParaRPr kumimoji="0" lang="en-GB" sz="2000" b="0" i="0" u="none" strike="noStrike" kern="1200" cap="none" spc="0" normalizeH="0" baseline="0" noProof="0" dirty="0">
              <a:ln>
                <a:noFill/>
              </a:ln>
              <a:solidFill>
                <a:srgbClr val="000066"/>
              </a:solidFill>
              <a:effectLst/>
              <a:uLnTx/>
              <a:uFillTx/>
              <a:ea typeface="+mn-ea"/>
              <a:cs typeface="Arial" panose="020B0604020202020204" pitchFamily="34" charset="0"/>
            </a:endParaRPr>
          </a:p>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Ø"/>
              <a:tabLst/>
              <a:defRPr/>
            </a:pPr>
            <a:r>
              <a:rPr kumimoji="0" lang="en-GB" sz="2000" b="0" i="0" u="none" strike="noStrike" kern="1200" cap="none" spc="0" normalizeH="0" baseline="0" noProof="0" dirty="0">
                <a:ln>
                  <a:noFill/>
                </a:ln>
                <a:solidFill>
                  <a:srgbClr val="000066"/>
                </a:solidFill>
                <a:effectLst/>
                <a:uLnTx/>
                <a:uFillTx/>
                <a:ea typeface="+mn-ea"/>
                <a:cs typeface="Arial" panose="020B0604020202020204" pitchFamily="34" charset="0"/>
              </a:rPr>
              <a:t>Preservation on registers increased to six years – to allow </a:t>
            </a:r>
            <a:r>
              <a:rPr kumimoji="0" lang="en-GB" sz="2000" b="0" i="0" u="none" strike="noStrike" kern="100" cap="none" spc="0" normalizeH="0" baseline="0" noProof="0" dirty="0">
                <a:ln>
                  <a:noFill/>
                </a:ln>
                <a:solidFill>
                  <a:srgbClr val="000066"/>
                </a:solidFill>
                <a:effectLst/>
                <a:uLnTx/>
                <a:uFillTx/>
                <a:ea typeface="Aptos" panose="020B0004020202020204" pitchFamily="34" charset="0"/>
                <a:cs typeface="Arial" panose="020B0604020202020204" pitchFamily="34" charset="0"/>
              </a:rPr>
              <a:t>a pupil’s attendance to be looked at throughout their time at the school.</a:t>
            </a:r>
            <a:endParaRPr kumimoji="0" lang="en-GB" sz="2000" b="0" i="0" u="none" strike="noStrike" kern="1200" cap="none" spc="0" normalizeH="0" baseline="0" noProof="0" dirty="0">
              <a:ln>
                <a:noFill/>
              </a:ln>
              <a:solidFill>
                <a:srgbClr val="000066"/>
              </a:solidFill>
              <a:effectLst/>
              <a:uLnTx/>
              <a:uFillTx/>
              <a:ea typeface="+mn-ea"/>
              <a:cs typeface="Arial" panose="020B0604020202020204" pitchFamily="34" charset="0"/>
            </a:endParaRPr>
          </a:p>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Ø"/>
              <a:tabLst/>
              <a:defRPr/>
            </a:pPr>
            <a:endParaRPr kumimoji="0" lang="en-GB" sz="2000" b="0" i="0" u="none" strike="noStrike" kern="1200" cap="none" spc="0" normalizeH="0" baseline="0" noProof="0" dirty="0">
              <a:ln>
                <a:noFill/>
              </a:ln>
              <a:solidFill>
                <a:srgbClr val="000066"/>
              </a:solidFill>
              <a:effectLst/>
              <a:uLnTx/>
              <a:uFillTx/>
              <a:ea typeface="+mn-ea"/>
              <a:cs typeface="Arial" panose="020B0604020202020204" pitchFamily="34" charset="0"/>
            </a:endParaRPr>
          </a:p>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Ø"/>
              <a:tabLst/>
              <a:defRPr/>
            </a:pPr>
            <a:r>
              <a:rPr kumimoji="0" lang="en-GB" sz="2000" b="0" i="0" u="none" strike="noStrike" kern="1200" cap="none" spc="0" normalizeH="0" baseline="0" noProof="0" dirty="0">
                <a:ln>
                  <a:noFill/>
                </a:ln>
                <a:solidFill>
                  <a:srgbClr val="000066"/>
                </a:solidFill>
                <a:effectLst/>
                <a:uLnTx/>
                <a:uFillTx/>
                <a:ea typeface="+mn-ea"/>
                <a:cs typeface="Arial" panose="020B0604020202020204" pitchFamily="34" charset="0"/>
              </a:rPr>
              <a:t>Sickness return introduced – to help the LA to fulfil any duty they may have under section 19 of the Education Act 1996.</a:t>
            </a:r>
          </a:p>
          <a:p>
            <a:endParaRPr lang="en-GB" sz="2000" dirty="0">
              <a:solidFill>
                <a:srgbClr val="000066"/>
              </a:solidFill>
              <a:effectLst/>
              <a:ea typeface="Calibri" panose="020F0502020204030204" pitchFamily="34" charset="0"/>
            </a:endParaRPr>
          </a:p>
          <a:p>
            <a:endParaRPr lang="en-GB" sz="2000" dirty="0">
              <a:solidFill>
                <a:srgbClr val="111111"/>
              </a:solidFill>
              <a:effectLst/>
              <a:ea typeface="Calibri" panose="020F0502020204030204" pitchFamily="34" charset="0"/>
            </a:endParaRPr>
          </a:p>
          <a:p>
            <a:r>
              <a:rPr lang="en-GB" sz="1800" dirty="0">
                <a:effectLst/>
                <a:latin typeface="Times New Roman" panose="02020603050405020304" pitchFamily="18" charset="0"/>
                <a:ea typeface="Times New Roman" panose="02020603050405020304" pitchFamily="18" charset="0"/>
              </a:rPr>
              <a:t>  </a:t>
            </a:r>
            <a:endParaRPr lang="en-GB" dirty="0"/>
          </a:p>
        </p:txBody>
      </p:sp>
      <p:pic>
        <p:nvPicPr>
          <p:cNvPr id="5" name="Flourish Logo2.png" descr="Flourish Logo2.png">
            <a:extLst>
              <a:ext uri="{FF2B5EF4-FFF2-40B4-BE49-F238E27FC236}">
                <a16:creationId xmlns:a16="http://schemas.microsoft.com/office/drawing/2014/main" id="{77FF78AA-729F-C3BD-181D-DC677029F9D4}"/>
              </a:ext>
            </a:extLst>
          </p:cNvPr>
          <p:cNvPicPr>
            <a:picLocks noChangeAspect="1"/>
          </p:cNvPicPr>
          <p:nvPr/>
        </p:nvPicPr>
        <p:blipFill>
          <a:blip r:embed="rId4"/>
          <a:stretch>
            <a:fillRect/>
          </a:stretch>
        </p:blipFill>
        <p:spPr>
          <a:xfrm>
            <a:off x="10217304" y="6329792"/>
            <a:ext cx="384384" cy="258290"/>
          </a:xfrm>
          <a:prstGeom prst="rect">
            <a:avLst/>
          </a:prstGeom>
          <a:ln w="12700">
            <a:miter lim="400000"/>
          </a:ln>
        </p:spPr>
      </p:pic>
      <p:pic>
        <p:nvPicPr>
          <p:cNvPr id="6" name="Stacked New NCC Logo 376.jpg" descr="Stacked New NCC Logo 376.jpg">
            <a:extLst>
              <a:ext uri="{FF2B5EF4-FFF2-40B4-BE49-F238E27FC236}">
                <a16:creationId xmlns:a16="http://schemas.microsoft.com/office/drawing/2014/main" id="{4C66DEB2-3088-A201-37DE-C53B8068A9E4}"/>
              </a:ext>
            </a:extLst>
          </p:cNvPr>
          <p:cNvPicPr>
            <a:picLocks noChangeAspect="1"/>
          </p:cNvPicPr>
          <p:nvPr/>
        </p:nvPicPr>
        <p:blipFill>
          <a:blip r:embed="rId5"/>
          <a:stretch>
            <a:fillRect/>
          </a:stretch>
        </p:blipFill>
        <p:spPr>
          <a:xfrm>
            <a:off x="9107845" y="6347681"/>
            <a:ext cx="863943" cy="258291"/>
          </a:xfrm>
          <a:prstGeom prst="rect">
            <a:avLst/>
          </a:prstGeom>
          <a:ln w="12700">
            <a:miter lim="400000"/>
          </a:ln>
        </p:spPr>
      </p:pic>
      <p:pic>
        <p:nvPicPr>
          <p:cNvPr id="7" name="Vital Signs for Children Logo (1).jpg" descr="Vital Signs for Children Logo (1).jpg">
            <a:extLst>
              <a:ext uri="{FF2B5EF4-FFF2-40B4-BE49-F238E27FC236}">
                <a16:creationId xmlns:a16="http://schemas.microsoft.com/office/drawing/2014/main" id="{5CB89D31-DA8E-4B0A-F6B6-CDD7A1106941}"/>
              </a:ext>
            </a:extLst>
          </p:cNvPr>
          <p:cNvPicPr>
            <a:picLocks noChangeAspect="1"/>
          </p:cNvPicPr>
          <p:nvPr/>
        </p:nvPicPr>
        <p:blipFill>
          <a:blip r:embed="rId6"/>
          <a:stretch>
            <a:fillRect/>
          </a:stretch>
        </p:blipFill>
        <p:spPr>
          <a:xfrm>
            <a:off x="10778114" y="6344802"/>
            <a:ext cx="666220" cy="258291"/>
          </a:xfrm>
          <a:prstGeom prst="rect">
            <a:avLst/>
          </a:prstGeom>
          <a:ln w="12700">
            <a:miter lim="400000"/>
          </a:ln>
        </p:spPr>
      </p:pic>
      <p:sp>
        <p:nvSpPr>
          <p:cNvPr id="3" name="Title 1">
            <a:extLst>
              <a:ext uri="{FF2B5EF4-FFF2-40B4-BE49-F238E27FC236}">
                <a16:creationId xmlns:a16="http://schemas.microsoft.com/office/drawing/2014/main" id="{19EA7D0D-79A7-9183-967A-876904D54D9F}"/>
              </a:ext>
            </a:extLst>
          </p:cNvPr>
          <p:cNvSpPr txBox="1">
            <a:spLocks/>
          </p:cNvSpPr>
          <p:nvPr/>
        </p:nvSpPr>
        <p:spPr>
          <a:xfrm>
            <a:off x="5042573" y="94184"/>
            <a:ext cx="11471082" cy="5551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ctr">
            <a:normAutofit/>
          </a:bodyPr>
          <a:lstStyle>
            <a:lvl1pPr marL="0" marR="0" indent="0" algn="l" defTabSz="914400" rtl="0" eaLnBrk="1" latinLnBrk="0" hangingPunct="1">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1pPr>
            <a:lvl2pPr marL="0" marR="0" indent="0" algn="l" defTabSz="914400" rtl="0" eaLnBrk="1" latinLnBrk="0" hangingPunct="1">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2pPr>
            <a:lvl3pPr marL="0" marR="0" indent="0" algn="l" defTabSz="914400" rtl="0" eaLnBrk="1" latinLnBrk="0" hangingPunct="1">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3pPr>
            <a:lvl4pPr marL="0" marR="0" indent="0" algn="l" defTabSz="914400" rtl="0" eaLnBrk="1" latinLnBrk="0" hangingPunct="1">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4pPr>
            <a:lvl5pPr marL="0" marR="0" indent="0" algn="l" defTabSz="914400" rtl="0" eaLnBrk="1" latinLnBrk="0" hangingPunct="1">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5pPr>
            <a:lvl6pPr marL="0" marR="0" indent="0" algn="l" defTabSz="914400" rtl="0" eaLnBrk="1" latinLnBrk="0" hangingPunct="1">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6pPr>
            <a:lvl7pPr marL="0" marR="0" indent="0" algn="l" defTabSz="914400" rtl="0" eaLnBrk="1" latinLnBrk="0" hangingPunct="1">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7pPr>
            <a:lvl8pPr marL="0" marR="0" indent="0" algn="l" defTabSz="914400" rtl="0" eaLnBrk="1" latinLnBrk="0" hangingPunct="1">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8pPr>
            <a:lvl9pPr marL="0" marR="0" indent="0" algn="l" defTabSz="914400" rtl="0" eaLnBrk="1" latinLnBrk="0" hangingPunct="1">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9pPr>
          </a:lstStyle>
          <a:p>
            <a:r>
              <a:rPr lang="en-GB" sz="2500" b="1" kern="0" dirty="0">
                <a:solidFill>
                  <a:srgbClr val="000066"/>
                </a:solidFill>
                <a:latin typeface="Rockwell" panose="02060603020205020403" pitchFamily="18" charset="0"/>
                <a:cs typeface="Arial" panose="020B0604020202020204" pitchFamily="34" charset="0"/>
              </a:rPr>
              <a:t>Data sharing</a:t>
            </a:r>
          </a:p>
        </p:txBody>
      </p:sp>
    </p:spTree>
    <p:extLst>
      <p:ext uri="{BB962C8B-B14F-4D97-AF65-F5344CB8AC3E}">
        <p14:creationId xmlns:p14="http://schemas.microsoft.com/office/powerpoint/2010/main" val="62365024"/>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40978B6-F992-7DE7-A18C-25E68FF2AF8A}"/>
              </a:ext>
            </a:extLst>
          </p:cNvPr>
          <p:cNvPicPr>
            <a:picLocks noChangeAspect="1"/>
          </p:cNvPicPr>
          <p:nvPr/>
        </p:nvPicPr>
        <p:blipFill>
          <a:blip r:embed="rId3"/>
          <a:stretch>
            <a:fillRect/>
          </a:stretch>
        </p:blipFill>
        <p:spPr>
          <a:xfrm>
            <a:off x="0" y="6125171"/>
            <a:ext cx="12192000" cy="445020"/>
          </a:xfrm>
          <a:prstGeom prst="rect">
            <a:avLst/>
          </a:prstGeom>
        </p:spPr>
      </p:pic>
      <p:sp>
        <p:nvSpPr>
          <p:cNvPr id="4" name="TextBox 3">
            <a:extLst>
              <a:ext uri="{FF2B5EF4-FFF2-40B4-BE49-F238E27FC236}">
                <a16:creationId xmlns:a16="http://schemas.microsoft.com/office/drawing/2014/main" id="{1AFD11EF-C965-3153-D436-ABC266F6213B}"/>
              </a:ext>
            </a:extLst>
          </p:cNvPr>
          <p:cNvSpPr txBox="1"/>
          <p:nvPr/>
        </p:nvSpPr>
        <p:spPr>
          <a:xfrm>
            <a:off x="356570" y="641678"/>
            <a:ext cx="11259403" cy="529375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Ø"/>
              <a:tabLst/>
              <a:defRPr/>
            </a:pPr>
            <a:r>
              <a:rPr kumimoji="0" lang="en-GB" sz="2000" b="0" i="0" u="none" strike="noStrike" kern="1200" cap="none" spc="0" normalizeH="0" baseline="0" noProof="0" dirty="0">
                <a:ln>
                  <a:noFill/>
                </a:ln>
                <a:solidFill>
                  <a:srgbClr val="000066"/>
                </a:solidFill>
                <a:effectLst/>
                <a:uLnTx/>
                <a:uFillTx/>
                <a:ea typeface="+mn-ea"/>
                <a:cs typeface="Arial" panose="020B0604020202020204" pitchFamily="34" charset="0"/>
              </a:rPr>
              <a:t>Attendance to be recorded the same way for pupils of compulsory school age and non-compulsory school age – to enable schools to better track attendance and absence for all pupils.</a:t>
            </a:r>
          </a:p>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Ø"/>
              <a:tabLst/>
              <a:defRPr/>
            </a:pPr>
            <a:endParaRPr kumimoji="0" lang="en-GB" sz="2000" b="0" i="0" u="none" strike="noStrike" kern="1200" cap="none" spc="0" normalizeH="0" baseline="0" noProof="0" dirty="0">
              <a:ln>
                <a:noFill/>
              </a:ln>
              <a:solidFill>
                <a:srgbClr val="000066"/>
              </a:solidFill>
              <a:effectLst/>
              <a:uLnTx/>
              <a:uFillTx/>
              <a:ea typeface="+mn-ea"/>
              <a:cs typeface="Arial" panose="020B0604020202020204" pitchFamily="34" charset="0"/>
            </a:endParaRPr>
          </a:p>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Ø"/>
              <a:tabLst/>
              <a:defRPr/>
            </a:pPr>
            <a:r>
              <a:rPr kumimoji="0" lang="en-GB" sz="2000" b="0" i="0" u="none" strike="noStrike" kern="1200" cap="none" spc="0" normalizeH="0" baseline="0" noProof="0" dirty="0">
                <a:ln>
                  <a:noFill/>
                </a:ln>
                <a:solidFill>
                  <a:srgbClr val="000066"/>
                </a:solidFill>
                <a:effectLst/>
                <a:uLnTx/>
                <a:uFillTx/>
                <a:ea typeface="+mn-ea"/>
                <a:cs typeface="Arial" panose="020B0604020202020204" pitchFamily="34" charset="0"/>
              </a:rPr>
              <a:t>Attendance register simplified into attendance and absence and mandate the use of a set of attendance and absence codes – to improve consistency and accuracy in recording across schools.</a:t>
            </a:r>
          </a:p>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Ø"/>
              <a:tabLst/>
              <a:defRPr/>
            </a:pPr>
            <a:endParaRPr kumimoji="0" lang="en-GB" sz="2000" b="0" i="0" u="none" strike="noStrike" kern="1200" cap="none" spc="0" normalizeH="0" baseline="0" noProof="0" dirty="0">
              <a:ln>
                <a:noFill/>
              </a:ln>
              <a:solidFill>
                <a:srgbClr val="000066"/>
              </a:solidFill>
              <a:effectLst/>
              <a:uLnTx/>
              <a:uFillTx/>
              <a:ea typeface="+mn-ea"/>
              <a:cs typeface="Arial" panose="020B0604020202020204" pitchFamily="34" charset="0"/>
            </a:endParaRPr>
          </a:p>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Ø"/>
              <a:tabLst/>
              <a:defRPr/>
            </a:pPr>
            <a:r>
              <a:rPr kumimoji="0" lang="en-GB" sz="2000" b="0" i="0" u="none" strike="noStrike" kern="1200" cap="none" spc="0" normalizeH="0" baseline="0" noProof="0" dirty="0">
                <a:ln>
                  <a:noFill/>
                </a:ln>
                <a:solidFill>
                  <a:srgbClr val="000066"/>
                </a:solidFill>
                <a:effectLst/>
                <a:uLnTx/>
                <a:uFillTx/>
                <a:ea typeface="+mn-ea"/>
                <a:cs typeface="Arial" panose="020B0604020202020204" pitchFamily="34" charset="0"/>
              </a:rPr>
              <a:t>Supervision of approved educational activity clarified – to cease confusion and inappropriate recording.</a:t>
            </a:r>
            <a:endParaRPr lang="en-GB" sz="2000" dirty="0">
              <a:solidFill>
                <a:srgbClr val="000066"/>
              </a:solidFill>
              <a:effectLst/>
              <a:ea typeface="Calibri" panose="020F0502020204030204" pitchFamily="34" charset="0"/>
            </a:endParaRPr>
          </a:p>
          <a:p>
            <a:endParaRPr lang="en-GB" sz="2000" dirty="0">
              <a:solidFill>
                <a:srgbClr val="111111"/>
              </a:solidFill>
              <a:effectLst/>
              <a:ea typeface="Calibri" panose="020F0502020204030204" pitchFamily="34" charset="0"/>
            </a:endParaRPr>
          </a:p>
          <a:p>
            <a:r>
              <a:rPr lang="en-GB" sz="1800" dirty="0">
                <a:effectLst/>
                <a:latin typeface="Times New Roman" panose="02020603050405020304" pitchFamily="18" charset="0"/>
                <a:ea typeface="Times New Roman" panose="02020603050405020304" pitchFamily="18" charset="0"/>
              </a:rPr>
              <a:t>  </a:t>
            </a:r>
            <a:endParaRPr lang="en-GB" dirty="0"/>
          </a:p>
        </p:txBody>
      </p:sp>
      <p:pic>
        <p:nvPicPr>
          <p:cNvPr id="5" name="Flourish Logo2.png" descr="Flourish Logo2.png">
            <a:extLst>
              <a:ext uri="{FF2B5EF4-FFF2-40B4-BE49-F238E27FC236}">
                <a16:creationId xmlns:a16="http://schemas.microsoft.com/office/drawing/2014/main" id="{77FF78AA-729F-C3BD-181D-DC677029F9D4}"/>
              </a:ext>
            </a:extLst>
          </p:cNvPr>
          <p:cNvPicPr>
            <a:picLocks noChangeAspect="1"/>
          </p:cNvPicPr>
          <p:nvPr/>
        </p:nvPicPr>
        <p:blipFill>
          <a:blip r:embed="rId4"/>
          <a:stretch>
            <a:fillRect/>
          </a:stretch>
        </p:blipFill>
        <p:spPr>
          <a:xfrm>
            <a:off x="10217304" y="6329792"/>
            <a:ext cx="384384" cy="258290"/>
          </a:xfrm>
          <a:prstGeom prst="rect">
            <a:avLst/>
          </a:prstGeom>
          <a:ln w="12700">
            <a:miter lim="400000"/>
          </a:ln>
        </p:spPr>
      </p:pic>
      <p:pic>
        <p:nvPicPr>
          <p:cNvPr id="6" name="Stacked New NCC Logo 376.jpg" descr="Stacked New NCC Logo 376.jpg">
            <a:extLst>
              <a:ext uri="{FF2B5EF4-FFF2-40B4-BE49-F238E27FC236}">
                <a16:creationId xmlns:a16="http://schemas.microsoft.com/office/drawing/2014/main" id="{4C66DEB2-3088-A201-37DE-C53B8068A9E4}"/>
              </a:ext>
            </a:extLst>
          </p:cNvPr>
          <p:cNvPicPr>
            <a:picLocks noChangeAspect="1"/>
          </p:cNvPicPr>
          <p:nvPr/>
        </p:nvPicPr>
        <p:blipFill>
          <a:blip r:embed="rId5"/>
          <a:stretch>
            <a:fillRect/>
          </a:stretch>
        </p:blipFill>
        <p:spPr>
          <a:xfrm>
            <a:off x="9107845" y="6347681"/>
            <a:ext cx="863943" cy="258291"/>
          </a:xfrm>
          <a:prstGeom prst="rect">
            <a:avLst/>
          </a:prstGeom>
          <a:ln w="12700">
            <a:miter lim="400000"/>
          </a:ln>
        </p:spPr>
      </p:pic>
      <p:pic>
        <p:nvPicPr>
          <p:cNvPr id="7" name="Vital Signs for Children Logo (1).jpg" descr="Vital Signs for Children Logo (1).jpg">
            <a:extLst>
              <a:ext uri="{FF2B5EF4-FFF2-40B4-BE49-F238E27FC236}">
                <a16:creationId xmlns:a16="http://schemas.microsoft.com/office/drawing/2014/main" id="{5CB89D31-DA8E-4B0A-F6B6-CDD7A1106941}"/>
              </a:ext>
            </a:extLst>
          </p:cNvPr>
          <p:cNvPicPr>
            <a:picLocks noChangeAspect="1"/>
          </p:cNvPicPr>
          <p:nvPr/>
        </p:nvPicPr>
        <p:blipFill>
          <a:blip r:embed="rId6"/>
          <a:stretch>
            <a:fillRect/>
          </a:stretch>
        </p:blipFill>
        <p:spPr>
          <a:xfrm>
            <a:off x="10778114" y="6344802"/>
            <a:ext cx="666220" cy="258291"/>
          </a:xfrm>
          <a:prstGeom prst="rect">
            <a:avLst/>
          </a:prstGeom>
          <a:ln w="12700">
            <a:miter lim="400000"/>
          </a:ln>
        </p:spPr>
      </p:pic>
      <p:sp>
        <p:nvSpPr>
          <p:cNvPr id="3" name="Title 1">
            <a:extLst>
              <a:ext uri="{FF2B5EF4-FFF2-40B4-BE49-F238E27FC236}">
                <a16:creationId xmlns:a16="http://schemas.microsoft.com/office/drawing/2014/main" id="{19EA7D0D-79A7-9183-967A-876904D54D9F}"/>
              </a:ext>
            </a:extLst>
          </p:cNvPr>
          <p:cNvSpPr txBox="1">
            <a:spLocks/>
          </p:cNvSpPr>
          <p:nvPr/>
        </p:nvSpPr>
        <p:spPr>
          <a:xfrm>
            <a:off x="4236247" y="86490"/>
            <a:ext cx="11471082" cy="5551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normAutofit/>
          </a:bodyPr>
          <a:lstStyle>
            <a:lvl1pPr marL="0" marR="0" indent="0" algn="l" defTabSz="914400" rtl="0" eaLnBrk="1" latinLnBrk="0" hangingPunct="1">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1pPr>
            <a:lvl2pPr marL="0" marR="0" indent="0" algn="l" defTabSz="914400" rtl="0" eaLnBrk="1" latinLnBrk="0" hangingPunct="1">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2pPr>
            <a:lvl3pPr marL="0" marR="0" indent="0" algn="l" defTabSz="914400" rtl="0" eaLnBrk="1" latinLnBrk="0" hangingPunct="1">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3pPr>
            <a:lvl4pPr marL="0" marR="0" indent="0" algn="l" defTabSz="914400" rtl="0" eaLnBrk="1" latinLnBrk="0" hangingPunct="1">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4pPr>
            <a:lvl5pPr marL="0" marR="0" indent="0" algn="l" defTabSz="914400" rtl="0" eaLnBrk="1" latinLnBrk="0" hangingPunct="1">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5pPr>
            <a:lvl6pPr marL="0" marR="0" indent="0" algn="l" defTabSz="914400" rtl="0" eaLnBrk="1" latinLnBrk="0" hangingPunct="1">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6pPr>
            <a:lvl7pPr marL="0" marR="0" indent="0" algn="l" defTabSz="914400" rtl="0" eaLnBrk="1" latinLnBrk="0" hangingPunct="1">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7pPr>
            <a:lvl8pPr marL="0" marR="0" indent="0" algn="l" defTabSz="914400" rtl="0" eaLnBrk="1" latinLnBrk="0" hangingPunct="1">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8pPr>
            <a:lvl9pPr marL="0" marR="0" indent="0" algn="l" defTabSz="914400" rtl="0" eaLnBrk="1" latinLnBrk="0" hangingPunct="1">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9pPr>
          </a:lstStyle>
          <a:p>
            <a:r>
              <a:rPr lang="en-GB" sz="2500" b="1" dirty="0">
                <a:solidFill>
                  <a:srgbClr val="000066"/>
                </a:solidFill>
                <a:latin typeface="Rockwell" panose="02060603020205020403" pitchFamily="18" charset="0"/>
                <a:cs typeface="Arial" panose="020B0604020202020204" pitchFamily="34" charset="0"/>
              </a:rPr>
              <a:t>Attendance register</a:t>
            </a:r>
            <a:endParaRPr lang="en-GB" sz="2500" b="1" kern="0" dirty="0">
              <a:solidFill>
                <a:srgbClr val="000066"/>
              </a:solidFill>
              <a:latin typeface="Rockwell" panose="02060603020205020403" pitchFamily="18" charset="0"/>
              <a:cs typeface="Arial" panose="020B0604020202020204" pitchFamily="34" charset="0"/>
            </a:endParaRPr>
          </a:p>
        </p:txBody>
      </p:sp>
    </p:spTree>
    <p:extLst>
      <p:ext uri="{BB962C8B-B14F-4D97-AF65-F5344CB8AC3E}">
        <p14:creationId xmlns:p14="http://schemas.microsoft.com/office/powerpoint/2010/main" val="2003583417"/>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29314C"/>
        </a:solidFill>
        <a:effectLst/>
      </p:bgPr>
    </p:bg>
    <p:spTree>
      <p:nvGrpSpPr>
        <p:cNvPr id="1" name=""/>
        <p:cNvGrpSpPr/>
        <p:nvPr/>
      </p:nvGrpSpPr>
      <p:grpSpPr>
        <a:xfrm>
          <a:off x="0" y="0"/>
          <a:ext cx="0" cy="0"/>
          <a:chOff x="0" y="0"/>
          <a:chExt cx="0" cy="0"/>
        </a:xfrm>
      </p:grpSpPr>
      <p:pic>
        <p:nvPicPr>
          <p:cNvPr id="7" name="Flourish Logo2.png">
            <a:extLst>
              <a:ext uri="{FF2B5EF4-FFF2-40B4-BE49-F238E27FC236}">
                <a16:creationId xmlns:a16="http://schemas.microsoft.com/office/drawing/2014/main" id="{EB86F6AF-4BD9-398F-D90E-2C277F87CDF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0140849" y="6054019"/>
            <a:ext cx="562798" cy="370212"/>
          </a:xfrm>
          <a:prstGeom prst="rect">
            <a:avLst/>
          </a:prstGeom>
          <a:ln w="12700">
            <a:miter lim="400000"/>
          </a:ln>
        </p:spPr>
      </p:pic>
      <p:pic>
        <p:nvPicPr>
          <p:cNvPr id="8" name="Stacked New NCC Logo 376.jpg">
            <a:extLst>
              <a:ext uri="{FF2B5EF4-FFF2-40B4-BE49-F238E27FC236}">
                <a16:creationId xmlns:a16="http://schemas.microsoft.com/office/drawing/2014/main" id="{C59A9925-D2BF-A862-F38A-7A36A94B4A7B}"/>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9127014" y="6147772"/>
            <a:ext cx="849988" cy="258291"/>
          </a:xfrm>
          <a:prstGeom prst="rect">
            <a:avLst/>
          </a:prstGeom>
          <a:ln w="12700">
            <a:miter lim="400000"/>
          </a:ln>
        </p:spPr>
      </p:pic>
      <p:pic>
        <p:nvPicPr>
          <p:cNvPr id="9" name="Vital Signs for Children Logo (1).jpg">
            <a:extLst>
              <a:ext uri="{FF2B5EF4-FFF2-40B4-BE49-F238E27FC236}">
                <a16:creationId xmlns:a16="http://schemas.microsoft.com/office/drawing/2014/main" id="{83B32CA9-BD9A-C1A3-0906-F43D4657F199}"/>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0814440" y="6125171"/>
            <a:ext cx="666219" cy="258291"/>
          </a:xfrm>
          <a:prstGeom prst="rect">
            <a:avLst/>
          </a:prstGeom>
          <a:ln w="12700">
            <a:miter lim="400000"/>
          </a:ln>
        </p:spPr>
      </p:pic>
      <p:pic>
        <p:nvPicPr>
          <p:cNvPr id="3" name="Picture 2">
            <a:extLst>
              <a:ext uri="{FF2B5EF4-FFF2-40B4-BE49-F238E27FC236}">
                <a16:creationId xmlns:a16="http://schemas.microsoft.com/office/drawing/2014/main" id="{55A03299-7B4F-6092-0A4A-81CE32D543C8}"/>
              </a:ext>
            </a:extLst>
          </p:cNvPr>
          <p:cNvPicPr>
            <a:picLocks noChangeAspect="1"/>
          </p:cNvPicPr>
          <p:nvPr/>
        </p:nvPicPr>
        <p:blipFill>
          <a:blip r:embed="rId6"/>
          <a:stretch>
            <a:fillRect/>
          </a:stretch>
        </p:blipFill>
        <p:spPr>
          <a:xfrm>
            <a:off x="-510365" y="5892165"/>
            <a:ext cx="14141317" cy="516172"/>
          </a:xfrm>
          <a:prstGeom prst="rect">
            <a:avLst/>
          </a:prstGeom>
        </p:spPr>
      </p:pic>
      <p:sp>
        <p:nvSpPr>
          <p:cNvPr id="13" name="TextBox 12">
            <a:extLst>
              <a:ext uri="{FF2B5EF4-FFF2-40B4-BE49-F238E27FC236}">
                <a16:creationId xmlns:a16="http://schemas.microsoft.com/office/drawing/2014/main" id="{17494841-0E53-340A-C9B9-3E206A1B3F51}"/>
              </a:ext>
            </a:extLst>
          </p:cNvPr>
          <p:cNvSpPr txBox="1"/>
          <p:nvPr/>
        </p:nvSpPr>
        <p:spPr>
          <a:xfrm>
            <a:off x="256464" y="449663"/>
            <a:ext cx="6303829" cy="67710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GB" sz="5400" b="0" i="0" u="none" strike="noStrike" kern="0" cap="none" spc="0" normalizeH="0" baseline="0" noProof="0" dirty="0">
                <a:ln>
                  <a:noFill/>
                </a:ln>
                <a:solidFill>
                  <a:schemeClr val="bg1"/>
                </a:solidFill>
                <a:effectLst/>
                <a:uLnTx/>
                <a:uFillTx/>
                <a:latin typeface="Helvetica"/>
                <a:cs typeface="Helvetica"/>
              </a:rPr>
              <a:t>Save the date!</a:t>
            </a:r>
          </a:p>
          <a:p>
            <a:pPr marL="0" marR="0" lvl="0" indent="0" algn="ctr" defTabSz="914400" rtl="0" eaLnBrk="1" fontAlgn="auto" latinLnBrk="0" hangingPunct="1">
              <a:lnSpc>
                <a:spcPct val="100000"/>
              </a:lnSpc>
              <a:spcBef>
                <a:spcPts val="0"/>
              </a:spcBef>
              <a:spcAft>
                <a:spcPts val="0"/>
              </a:spcAft>
              <a:buClrTx/>
              <a:buSzTx/>
              <a:buFont typeface="Arial"/>
              <a:buNone/>
              <a:tabLst/>
              <a:defRPr/>
            </a:pPr>
            <a:endParaRPr kumimoji="0" lang="en-GB" sz="2400" b="0" i="0" u="none" strike="noStrike" kern="0" cap="none" spc="0" normalizeH="0" baseline="0" noProof="0" dirty="0">
              <a:ln>
                <a:noFill/>
              </a:ln>
              <a:solidFill>
                <a:schemeClr val="bg1"/>
              </a:solidFill>
              <a:effectLst/>
              <a:uLnTx/>
              <a:uFillTx/>
              <a:latin typeface="Helvetica"/>
              <a:cs typeface="Helvetica"/>
            </a:endParaRPr>
          </a:p>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GB" sz="3200" b="1" i="0" strike="noStrike" kern="0" cap="none" spc="0" normalizeH="0" baseline="0" noProof="0" dirty="0">
                <a:ln>
                  <a:noFill/>
                </a:ln>
                <a:solidFill>
                  <a:schemeClr val="bg1"/>
                </a:solidFill>
                <a:effectLst/>
                <a:uLnTx/>
                <a:uFillTx/>
                <a:latin typeface="Helvetica"/>
                <a:cs typeface="Helvetica"/>
              </a:rPr>
              <a:t>Monday 24</a:t>
            </a:r>
            <a:r>
              <a:rPr kumimoji="0" lang="en-GB" sz="3200" b="1" i="0" strike="noStrike" kern="0" cap="none" spc="0" normalizeH="0" baseline="30000" noProof="0" dirty="0">
                <a:ln>
                  <a:noFill/>
                </a:ln>
                <a:solidFill>
                  <a:schemeClr val="bg1"/>
                </a:solidFill>
                <a:effectLst/>
                <a:uLnTx/>
                <a:uFillTx/>
                <a:latin typeface="Helvetica"/>
                <a:cs typeface="Helvetica"/>
              </a:rPr>
              <a:t>th</a:t>
            </a:r>
            <a:r>
              <a:rPr kumimoji="0" lang="en-GB" sz="3200" b="1" i="0" strike="noStrike" kern="0" cap="none" spc="0" normalizeH="0" baseline="0" noProof="0" dirty="0">
                <a:ln>
                  <a:noFill/>
                </a:ln>
                <a:solidFill>
                  <a:schemeClr val="bg1"/>
                </a:solidFill>
                <a:effectLst/>
                <a:uLnTx/>
                <a:uFillTx/>
                <a:latin typeface="Helvetica"/>
                <a:cs typeface="Helvetica"/>
              </a:rPr>
              <a:t> June – Webcast on Support first approach and legal interventions</a:t>
            </a:r>
          </a:p>
          <a:p>
            <a:pPr marL="0" marR="0" lvl="0" indent="0" algn="ctr" defTabSz="914400" rtl="0" eaLnBrk="1" fontAlgn="auto" latinLnBrk="0" hangingPunct="1">
              <a:lnSpc>
                <a:spcPct val="100000"/>
              </a:lnSpc>
              <a:spcBef>
                <a:spcPts val="0"/>
              </a:spcBef>
              <a:spcAft>
                <a:spcPts val="0"/>
              </a:spcAft>
              <a:buClrTx/>
              <a:buSzTx/>
              <a:buFont typeface="Arial"/>
              <a:buNone/>
              <a:tabLst/>
              <a:defRPr/>
            </a:pPr>
            <a:endParaRPr lang="en-GB" sz="3200" b="1" kern="0" dirty="0">
              <a:solidFill>
                <a:schemeClr val="bg1"/>
              </a:solidFill>
              <a:latin typeface="Helvetica"/>
              <a:cs typeface="Helvetica"/>
            </a:endParaRPr>
          </a:p>
          <a:p>
            <a:pPr marL="0" marR="0" lvl="0" indent="0" algn="ctr" defTabSz="914400" rtl="0" eaLnBrk="1" fontAlgn="auto" latinLnBrk="0" hangingPunct="1">
              <a:lnSpc>
                <a:spcPct val="100000"/>
              </a:lnSpc>
              <a:spcBef>
                <a:spcPts val="0"/>
              </a:spcBef>
              <a:spcAft>
                <a:spcPts val="0"/>
              </a:spcAft>
              <a:buClrTx/>
              <a:buSzTx/>
              <a:buFont typeface="Arial"/>
              <a:buNone/>
              <a:tabLst/>
              <a:defRPr/>
            </a:pPr>
            <a:r>
              <a:rPr lang="en-GB" sz="3200" b="1" kern="0" dirty="0">
                <a:solidFill>
                  <a:schemeClr val="bg1"/>
                </a:solidFill>
                <a:latin typeface="Helvetica"/>
                <a:cs typeface="Helvetica"/>
              </a:rPr>
              <a:t>Wednesday 3</a:t>
            </a:r>
            <a:r>
              <a:rPr lang="en-GB" sz="3200" b="1" kern="0" baseline="30000" dirty="0">
                <a:solidFill>
                  <a:schemeClr val="bg1"/>
                </a:solidFill>
                <a:latin typeface="Helvetica"/>
                <a:cs typeface="Helvetica"/>
              </a:rPr>
              <a:t>rd</a:t>
            </a:r>
            <a:r>
              <a:rPr lang="en-GB" sz="3200" b="1" kern="0" dirty="0">
                <a:solidFill>
                  <a:schemeClr val="bg1"/>
                </a:solidFill>
                <a:latin typeface="Helvetica"/>
                <a:cs typeface="Helvetica"/>
              </a:rPr>
              <a:t> July – Webcast on CME/Admissions changes</a:t>
            </a:r>
          </a:p>
          <a:p>
            <a:pPr marL="0" marR="0" lvl="0" indent="0" algn="ctr" defTabSz="914400" rtl="0" eaLnBrk="1" fontAlgn="auto" latinLnBrk="0" hangingPunct="1">
              <a:lnSpc>
                <a:spcPct val="100000"/>
              </a:lnSpc>
              <a:spcBef>
                <a:spcPts val="0"/>
              </a:spcBef>
              <a:spcAft>
                <a:spcPts val="0"/>
              </a:spcAft>
              <a:buClrTx/>
              <a:buSzTx/>
              <a:buFont typeface="Arial"/>
              <a:buNone/>
              <a:tabLst/>
              <a:defRPr/>
            </a:pPr>
            <a:endParaRPr lang="en-GB" sz="3200" b="1" kern="0" dirty="0">
              <a:solidFill>
                <a:schemeClr val="bg1"/>
              </a:solidFill>
              <a:latin typeface="Helvetica"/>
              <a:cs typeface="Helvetica"/>
            </a:endParaRPr>
          </a:p>
          <a:p>
            <a:pPr marL="0" marR="0" lvl="0" indent="0" algn="ctr" defTabSz="914400" rtl="0" eaLnBrk="1" fontAlgn="auto" latinLnBrk="0" hangingPunct="1">
              <a:lnSpc>
                <a:spcPct val="100000"/>
              </a:lnSpc>
              <a:spcBef>
                <a:spcPts val="0"/>
              </a:spcBef>
              <a:spcAft>
                <a:spcPts val="0"/>
              </a:spcAft>
              <a:buClrTx/>
              <a:buSzTx/>
              <a:buFont typeface="Arial"/>
              <a:buNone/>
              <a:tabLst/>
              <a:defRPr/>
            </a:pPr>
            <a:r>
              <a:rPr lang="en-GB" sz="3200" b="1" kern="0" dirty="0">
                <a:solidFill>
                  <a:schemeClr val="bg1"/>
                </a:solidFill>
                <a:latin typeface="Helvetica"/>
                <a:cs typeface="Helvetica"/>
              </a:rPr>
              <a:t>Next year's network dates TBC</a:t>
            </a:r>
            <a:endParaRPr lang="en-GB" sz="2400" kern="0" dirty="0">
              <a:solidFill>
                <a:schemeClr val="bg1"/>
              </a:solidFill>
              <a:latin typeface="Helvetica"/>
              <a:cs typeface="Helvetica"/>
            </a:endParaRPr>
          </a:p>
          <a:p>
            <a:pPr marL="0" marR="0" lvl="0" indent="0" algn="ctr" defTabSz="914400" rtl="0" eaLnBrk="1" fontAlgn="auto" latinLnBrk="0" hangingPunct="1">
              <a:lnSpc>
                <a:spcPct val="100000"/>
              </a:lnSpc>
              <a:spcBef>
                <a:spcPts val="0"/>
              </a:spcBef>
              <a:spcAft>
                <a:spcPts val="0"/>
              </a:spcAft>
              <a:buClrTx/>
              <a:buSzTx/>
              <a:buFont typeface="Arial"/>
              <a:buNone/>
              <a:tabLst/>
              <a:defRPr/>
            </a:pPr>
            <a:endParaRPr lang="en-GB" sz="2400" kern="0" dirty="0">
              <a:solidFill>
                <a:schemeClr val="bg1"/>
              </a:solidFill>
              <a:latin typeface="Helvetica"/>
              <a:cs typeface="Helvetica"/>
            </a:endParaRPr>
          </a:p>
          <a:p>
            <a:pPr marL="0" marR="0" lvl="0" indent="0" algn="l" defTabSz="914400" rtl="0" eaLnBrk="1" fontAlgn="auto" latinLnBrk="0" hangingPunct="1">
              <a:lnSpc>
                <a:spcPct val="100000"/>
              </a:lnSpc>
              <a:spcBef>
                <a:spcPts val="0"/>
              </a:spcBef>
              <a:spcAft>
                <a:spcPts val="0"/>
              </a:spcAft>
              <a:buClrTx/>
              <a:buSzTx/>
              <a:buFont typeface="Arial"/>
              <a:buNone/>
              <a:tabLst/>
              <a:defRPr/>
            </a:pPr>
            <a:endParaRPr kumimoji="0" lang="en-GB" sz="5400" b="0" i="0" u="none" strike="noStrike" kern="0" cap="none" spc="0" normalizeH="0" baseline="0" noProof="0" dirty="0">
              <a:ln>
                <a:noFill/>
              </a:ln>
              <a:solidFill>
                <a:schemeClr val="bg1"/>
              </a:solidFill>
              <a:effectLst/>
              <a:uLnTx/>
              <a:uFillTx/>
              <a:latin typeface="Helvetica"/>
              <a:cs typeface="Helvetica"/>
            </a:endParaRPr>
          </a:p>
          <a:p>
            <a:pPr marL="0" marR="0" lvl="0" indent="0" algn="l" defTabSz="914400" rtl="0" eaLnBrk="1" fontAlgn="auto" latinLnBrk="0" hangingPunct="1">
              <a:lnSpc>
                <a:spcPct val="100000"/>
              </a:lnSpc>
              <a:spcBef>
                <a:spcPts val="0"/>
              </a:spcBef>
              <a:spcAft>
                <a:spcPts val="0"/>
              </a:spcAft>
              <a:buClrTx/>
              <a:buSzTx/>
              <a:buFont typeface="Arial"/>
              <a:buNone/>
              <a:tabLst/>
              <a:defRPr/>
            </a:pPr>
            <a:endParaRPr lang="en-GB" sz="2200" kern="0" dirty="0">
              <a:solidFill>
                <a:srgbClr val="29314C"/>
              </a:solidFill>
              <a:latin typeface="Helvetica"/>
              <a:cs typeface="Helvetica"/>
            </a:endParaRPr>
          </a:p>
        </p:txBody>
      </p:sp>
      <p:pic>
        <p:nvPicPr>
          <p:cNvPr id="5" name="Picture 4" descr="A page in a planner">
            <a:extLst>
              <a:ext uri="{FF2B5EF4-FFF2-40B4-BE49-F238E27FC236}">
                <a16:creationId xmlns:a16="http://schemas.microsoft.com/office/drawing/2014/main" id="{CBAF78D4-C998-D455-D5CB-43C2211A05A5}"/>
              </a:ext>
            </a:extLst>
          </p:cNvPr>
          <p:cNvPicPr>
            <a:picLocks noChangeAspect="1"/>
          </p:cNvPicPr>
          <p:nvPr/>
        </p:nvPicPr>
        <p:blipFill>
          <a:blip r:embed="rId7"/>
          <a:stretch>
            <a:fillRect/>
          </a:stretch>
        </p:blipFill>
        <p:spPr>
          <a:xfrm>
            <a:off x="6792036" y="1241099"/>
            <a:ext cx="5143500" cy="3429000"/>
          </a:xfrm>
          <a:prstGeom prst="rect">
            <a:avLst/>
          </a:prstGeom>
        </p:spPr>
      </p:pic>
    </p:spTree>
    <p:extLst>
      <p:ext uri="{BB962C8B-B14F-4D97-AF65-F5344CB8AC3E}">
        <p14:creationId xmlns:p14="http://schemas.microsoft.com/office/powerpoint/2010/main" val="1535025974"/>
      </p:ext>
    </p:extLst>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A0DE2C8C-252A-6421-14F1-02BF41B5D089}"/>
              </a:ext>
            </a:extLst>
          </p:cNvPr>
          <p:cNvSpPr/>
          <p:nvPr/>
        </p:nvSpPr>
        <p:spPr>
          <a:xfrm>
            <a:off x="205581" y="2103808"/>
            <a:ext cx="7639780" cy="1759396"/>
          </a:xfrm>
          <a:prstGeom prst="roundRect">
            <a:avLst>
              <a:gd name="adj" fmla="val 10173"/>
            </a:avLst>
          </a:prstGeom>
          <a:solidFill>
            <a:schemeClr val="accent6">
              <a:lumMod val="20000"/>
              <a:lumOff val="80000"/>
            </a:schemeClr>
          </a:solidFill>
        </p:spPr>
        <p:style>
          <a:lnRef idx="2">
            <a:schemeClr val="dk1"/>
          </a:lnRef>
          <a:fillRef idx="1">
            <a:schemeClr val="lt1"/>
          </a:fillRef>
          <a:effectRef idx="0">
            <a:schemeClr val="dk1"/>
          </a:effectRef>
          <a:fontRef idx="minor">
            <a:schemeClr val="dk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sng" strike="noStrike" kern="1200" cap="none" spc="0" normalizeH="0" baseline="0" noProof="0" dirty="0">
                <a:ln>
                  <a:noFill/>
                </a:ln>
                <a:solidFill>
                  <a:prstClr val="black"/>
                </a:solidFill>
                <a:effectLst/>
                <a:uLnTx/>
                <a:uFillTx/>
                <a:latin typeface="Helvetica" panose="020B0604020202020204" pitchFamily="34" charset="0"/>
                <a:cs typeface="Helvetica" panose="020B0604020202020204" pitchFamily="34" charset="0"/>
              </a:rPr>
              <a:t>Code C broken down into: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Helvetica" panose="020B0604020202020204" pitchFamily="34" charset="0"/>
              <a:cs typeface="Helvetica"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Helvetica" panose="020B0604020202020204" pitchFamily="34" charset="0"/>
                <a:cs typeface="Helvetica" panose="020B0604020202020204" pitchFamily="34" charset="0"/>
              </a:rPr>
              <a:t>C </a:t>
            </a:r>
            <a:r>
              <a:rPr kumimoji="0" lang="en-GB" sz="1600" b="0" i="0" u="none" strike="noStrike" kern="1200" cap="none" spc="0" normalizeH="0" baseline="0" noProof="0" dirty="0">
                <a:ln>
                  <a:noFill/>
                </a:ln>
                <a:solidFill>
                  <a:prstClr val="black"/>
                </a:solidFill>
                <a:effectLst/>
                <a:uLnTx/>
                <a:uFillTx/>
                <a:latin typeface="Helvetica" panose="020B0604020202020204" pitchFamily="34" charset="0"/>
                <a:cs typeface="Helvetica" panose="020B0604020202020204" pitchFamily="34" charset="0"/>
              </a:rPr>
              <a:t>– Leave of absence for exceptional circumstances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Helvetica" panose="020B0604020202020204" pitchFamily="34" charset="0"/>
                <a:cs typeface="Helvetica" panose="020B0604020202020204" pitchFamily="34" charset="0"/>
              </a:rPr>
              <a:t>C1 </a:t>
            </a:r>
            <a:r>
              <a:rPr kumimoji="0" lang="en-GB" sz="1600" b="0" i="0" u="none" strike="noStrike" kern="1200" cap="none" spc="0" normalizeH="0" baseline="0" noProof="0" dirty="0">
                <a:ln>
                  <a:noFill/>
                </a:ln>
                <a:solidFill>
                  <a:prstClr val="black"/>
                </a:solidFill>
                <a:effectLst/>
                <a:uLnTx/>
                <a:uFillTx/>
                <a:latin typeface="Helvetica" panose="020B0604020202020204" pitchFamily="34" charset="0"/>
                <a:cs typeface="Helvetica" panose="020B0604020202020204" pitchFamily="34" charset="0"/>
              </a:rPr>
              <a:t>– Leave of absence for the purpose of participating in a regulated performance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Helvetica" panose="020B0604020202020204" pitchFamily="34" charset="0"/>
                <a:cs typeface="Helvetica" panose="020B0604020202020204" pitchFamily="34" charset="0"/>
              </a:rPr>
              <a:t>C2</a:t>
            </a:r>
            <a:r>
              <a:rPr kumimoji="0" lang="en-GB" sz="1600" b="0" i="0" u="none" strike="noStrike" kern="1200" cap="none" spc="0" normalizeH="0" baseline="0" noProof="0" dirty="0">
                <a:ln>
                  <a:noFill/>
                </a:ln>
                <a:solidFill>
                  <a:prstClr val="black"/>
                </a:solidFill>
                <a:effectLst/>
                <a:uLnTx/>
                <a:uFillTx/>
                <a:latin typeface="Helvetica" panose="020B0604020202020204" pitchFamily="34" charset="0"/>
                <a:cs typeface="Helvetica" panose="020B0604020202020204" pitchFamily="34" charset="0"/>
              </a:rPr>
              <a:t> – Leave of absence for compulsory school age pupil subject to a part-time timetable </a:t>
            </a:r>
          </a:p>
        </p:txBody>
      </p:sp>
      <p:sp>
        <p:nvSpPr>
          <p:cNvPr id="7" name="Rectangle: Rounded Corners 6">
            <a:extLst>
              <a:ext uri="{FF2B5EF4-FFF2-40B4-BE49-F238E27FC236}">
                <a16:creationId xmlns:a16="http://schemas.microsoft.com/office/drawing/2014/main" id="{4E5970DD-CF61-0682-3743-E1FF98CF4771}"/>
              </a:ext>
            </a:extLst>
          </p:cNvPr>
          <p:cNvSpPr/>
          <p:nvPr/>
        </p:nvSpPr>
        <p:spPr>
          <a:xfrm>
            <a:off x="7981789" y="4734729"/>
            <a:ext cx="4004630" cy="947254"/>
          </a:xfrm>
          <a:prstGeom prst="roundRect">
            <a:avLst>
              <a:gd name="adj" fmla="val 10173"/>
            </a:avLst>
          </a:prstGeom>
          <a:solidFill>
            <a:schemeClr val="accent6">
              <a:lumMod val="20000"/>
              <a:lumOff val="80000"/>
            </a:schemeClr>
          </a:solidFill>
        </p:spPr>
        <p:style>
          <a:lnRef idx="2">
            <a:schemeClr val="dk1"/>
          </a:lnRef>
          <a:fillRef idx="1">
            <a:schemeClr val="lt1"/>
          </a:fillRef>
          <a:effectRef idx="0">
            <a:schemeClr val="dk1"/>
          </a:effectRef>
          <a:fontRef idx="minor">
            <a:schemeClr val="dk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Helvetica" panose="020B0604020202020204" pitchFamily="34" charset="0"/>
                <a:cs typeface="Helvetica" panose="020B0604020202020204" pitchFamily="34" charset="0"/>
              </a:rPr>
              <a:t>Code </a:t>
            </a:r>
            <a:r>
              <a:rPr kumimoji="0" lang="en-GB" sz="1600" b="1" i="0" u="none" strike="noStrike" kern="1200" cap="none" spc="0" normalizeH="0" baseline="0" noProof="0" dirty="0">
                <a:ln>
                  <a:noFill/>
                </a:ln>
                <a:solidFill>
                  <a:prstClr val="black"/>
                </a:solidFill>
                <a:effectLst/>
                <a:uLnTx/>
                <a:uFillTx/>
                <a:latin typeface="Helvetica" panose="020B0604020202020204" pitchFamily="34" charset="0"/>
                <a:cs typeface="Helvetica" panose="020B0604020202020204" pitchFamily="34" charset="0"/>
              </a:rPr>
              <a:t>J1</a:t>
            </a:r>
            <a:r>
              <a:rPr kumimoji="0" lang="en-GB" sz="1600" b="0" i="0" u="none" strike="noStrike" kern="1200" cap="none" spc="0" normalizeH="0" baseline="0" noProof="0" dirty="0">
                <a:ln>
                  <a:noFill/>
                </a:ln>
                <a:solidFill>
                  <a:prstClr val="black"/>
                </a:solidFill>
                <a:effectLst/>
                <a:uLnTx/>
                <a:uFillTx/>
                <a:latin typeface="Helvetica" panose="020B0604020202020204" pitchFamily="34" charset="0"/>
                <a:cs typeface="Helvetica" panose="020B0604020202020204" pitchFamily="34" charset="0"/>
              </a:rPr>
              <a:t> (attending an interview) will replace J and become an authorised absence </a:t>
            </a:r>
          </a:p>
        </p:txBody>
      </p:sp>
      <p:sp>
        <p:nvSpPr>
          <p:cNvPr id="8" name="Rectangle: Rounded Corners 7">
            <a:extLst>
              <a:ext uri="{FF2B5EF4-FFF2-40B4-BE49-F238E27FC236}">
                <a16:creationId xmlns:a16="http://schemas.microsoft.com/office/drawing/2014/main" id="{7EB5A10F-7C33-1007-55CE-5CCA312E0917}"/>
              </a:ext>
            </a:extLst>
          </p:cNvPr>
          <p:cNvSpPr/>
          <p:nvPr/>
        </p:nvSpPr>
        <p:spPr>
          <a:xfrm>
            <a:off x="205581" y="4006516"/>
            <a:ext cx="7639780" cy="2676167"/>
          </a:xfrm>
          <a:prstGeom prst="roundRect">
            <a:avLst>
              <a:gd name="adj" fmla="val 5988"/>
            </a:avLst>
          </a:prstGeom>
          <a:solidFill>
            <a:schemeClr val="accent6">
              <a:lumMod val="20000"/>
              <a:lumOff val="80000"/>
            </a:schemeClr>
          </a:solidFill>
        </p:spPr>
        <p:style>
          <a:lnRef idx="2">
            <a:schemeClr val="dk1"/>
          </a:lnRef>
          <a:fillRef idx="1">
            <a:schemeClr val="lt1"/>
          </a:fillRef>
          <a:effectRef idx="0">
            <a:schemeClr val="dk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sng" strike="noStrike" kern="1200" cap="none" spc="0" normalizeH="0" baseline="0" noProof="0" dirty="0">
                <a:ln>
                  <a:noFill/>
                </a:ln>
                <a:solidFill>
                  <a:prstClr val="black"/>
                </a:solidFill>
                <a:effectLst/>
                <a:uLnTx/>
                <a:uFillTx/>
                <a:latin typeface="Helvetica" panose="020B0604020202020204" pitchFamily="34" charset="0"/>
                <a:cs typeface="Helvetica" panose="020B0604020202020204" pitchFamily="34" charset="0"/>
              </a:rPr>
              <a:t>Code Y will be broken down into: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Helvetica" panose="020B0604020202020204" pitchFamily="34" charset="0"/>
              <a:cs typeface="Helvetica"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Helvetica" panose="020B0604020202020204" pitchFamily="34" charset="0"/>
                <a:cs typeface="Helvetica" panose="020B0604020202020204" pitchFamily="34" charset="0"/>
              </a:rPr>
              <a:t>YI </a:t>
            </a:r>
            <a:r>
              <a:rPr kumimoji="0" lang="en-GB" sz="1600" b="0" i="0" u="none" strike="noStrike" kern="1200" cap="none" spc="0" normalizeH="0" baseline="0" noProof="0" dirty="0">
                <a:ln>
                  <a:noFill/>
                </a:ln>
                <a:solidFill>
                  <a:prstClr val="black"/>
                </a:solidFill>
                <a:effectLst/>
                <a:uLnTx/>
                <a:uFillTx/>
                <a:latin typeface="Helvetica" panose="020B0604020202020204" pitchFamily="34" charset="0"/>
                <a:cs typeface="Helvetica" panose="020B0604020202020204" pitchFamily="34" charset="0"/>
              </a:rPr>
              <a:t>– Unable to attend due to transport normally provided not being available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Helvetica" panose="020B0604020202020204" pitchFamily="34" charset="0"/>
                <a:cs typeface="Helvetica" panose="020B0604020202020204" pitchFamily="34" charset="0"/>
              </a:rPr>
              <a:t>Y2 </a:t>
            </a:r>
            <a:r>
              <a:rPr kumimoji="0" lang="en-GB" sz="1600" b="0" i="0" u="none" strike="noStrike" kern="1200" cap="none" spc="0" normalizeH="0" baseline="0" noProof="0" dirty="0">
                <a:ln>
                  <a:noFill/>
                </a:ln>
                <a:solidFill>
                  <a:prstClr val="black"/>
                </a:solidFill>
                <a:effectLst/>
                <a:uLnTx/>
                <a:uFillTx/>
                <a:latin typeface="Helvetica" panose="020B0604020202020204" pitchFamily="34" charset="0"/>
                <a:cs typeface="Helvetica" panose="020B0604020202020204" pitchFamily="34" charset="0"/>
              </a:rPr>
              <a:t>– Unable to attend due to widespread disruption to travel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Helvetica" panose="020B0604020202020204" pitchFamily="34" charset="0"/>
                <a:cs typeface="Helvetica" panose="020B0604020202020204" pitchFamily="34" charset="0"/>
              </a:rPr>
              <a:t>Y3</a:t>
            </a:r>
            <a:r>
              <a:rPr kumimoji="0" lang="en-GB" sz="1600" b="0" i="0" u="none" strike="noStrike" kern="1200" cap="none" spc="0" normalizeH="0" baseline="0" noProof="0" dirty="0">
                <a:ln>
                  <a:noFill/>
                </a:ln>
                <a:solidFill>
                  <a:prstClr val="black"/>
                </a:solidFill>
                <a:effectLst/>
                <a:uLnTx/>
                <a:uFillTx/>
                <a:latin typeface="Helvetica" panose="020B0604020202020204" pitchFamily="34" charset="0"/>
                <a:cs typeface="Helvetica" panose="020B0604020202020204" pitchFamily="34" charset="0"/>
              </a:rPr>
              <a:t> – Unable to attend due to part of the school premises being closed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Helvetica" panose="020B0604020202020204" pitchFamily="34" charset="0"/>
                <a:cs typeface="Helvetica" panose="020B0604020202020204" pitchFamily="34" charset="0"/>
              </a:rPr>
              <a:t>Y4</a:t>
            </a:r>
            <a:r>
              <a:rPr kumimoji="0" lang="en-GB" sz="1600" b="0" i="0" u="none" strike="noStrike" kern="1200" cap="none" spc="0" normalizeH="0" baseline="0" noProof="0" dirty="0">
                <a:ln>
                  <a:noFill/>
                </a:ln>
                <a:solidFill>
                  <a:prstClr val="black"/>
                </a:solidFill>
                <a:effectLst/>
                <a:uLnTx/>
                <a:uFillTx/>
                <a:latin typeface="Helvetica" panose="020B0604020202020204" pitchFamily="34" charset="0"/>
                <a:cs typeface="Helvetica" panose="020B0604020202020204" pitchFamily="34" charset="0"/>
              </a:rPr>
              <a:t> –Unable to attend due to whole school being closed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Helvetica" panose="020B0604020202020204" pitchFamily="34" charset="0"/>
                <a:cs typeface="Helvetica" panose="020B0604020202020204" pitchFamily="34" charset="0"/>
              </a:rPr>
              <a:t>Y5 </a:t>
            </a:r>
            <a:r>
              <a:rPr kumimoji="0" lang="en-GB" sz="1600" b="0" i="0" u="none" strike="noStrike" kern="1200" cap="none" spc="0" normalizeH="0" baseline="0" noProof="0" dirty="0">
                <a:ln>
                  <a:noFill/>
                </a:ln>
                <a:solidFill>
                  <a:prstClr val="black"/>
                </a:solidFill>
                <a:effectLst/>
                <a:uLnTx/>
                <a:uFillTx/>
                <a:latin typeface="Helvetica" panose="020B0604020202020204" pitchFamily="34" charset="0"/>
                <a:cs typeface="Helvetica" panose="020B0604020202020204" pitchFamily="34" charset="0"/>
              </a:rPr>
              <a:t>– Unable to attend as pupil is in criminal justice detention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Helvetica" panose="020B0604020202020204" pitchFamily="34" charset="0"/>
                <a:cs typeface="Helvetica" panose="020B0604020202020204" pitchFamily="34" charset="0"/>
              </a:rPr>
              <a:t>Y6</a:t>
            </a:r>
            <a:r>
              <a:rPr kumimoji="0" lang="en-GB" sz="1600" b="0" i="0" u="none" strike="noStrike" kern="1200" cap="none" spc="0" normalizeH="0" baseline="0" noProof="0" dirty="0">
                <a:ln>
                  <a:noFill/>
                </a:ln>
                <a:solidFill>
                  <a:prstClr val="black"/>
                </a:solidFill>
                <a:effectLst/>
                <a:uLnTx/>
                <a:uFillTx/>
                <a:latin typeface="Helvetica" panose="020B0604020202020204" pitchFamily="34" charset="0"/>
                <a:cs typeface="Helvetica" panose="020B0604020202020204" pitchFamily="34" charset="0"/>
              </a:rPr>
              <a:t> – Absent in accordance with public health guidance or law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Helvetica" panose="020B0604020202020204" pitchFamily="34" charset="0"/>
                <a:cs typeface="Helvetica" panose="020B0604020202020204" pitchFamily="34" charset="0"/>
              </a:rPr>
              <a:t>Y7</a:t>
            </a:r>
            <a:r>
              <a:rPr kumimoji="0" lang="en-GB" sz="1600" b="0" i="0" u="none" strike="noStrike" kern="1200" cap="none" spc="0" normalizeH="0" baseline="0" noProof="0" dirty="0">
                <a:ln>
                  <a:noFill/>
                </a:ln>
                <a:solidFill>
                  <a:prstClr val="black"/>
                </a:solidFill>
                <a:effectLst/>
                <a:uLnTx/>
                <a:uFillTx/>
                <a:latin typeface="Helvetica" panose="020B0604020202020204" pitchFamily="34" charset="0"/>
                <a:cs typeface="Helvetica" panose="020B0604020202020204" pitchFamily="34" charset="0"/>
              </a:rPr>
              <a:t> – Unable to attend because of other unavoidable cause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Helvetica" panose="020B0604020202020204" pitchFamily="34" charset="0"/>
                <a:cs typeface="Helvetica" panose="020B0604020202020204" pitchFamily="34" charset="0"/>
              </a:rPr>
              <a:t>Q </a:t>
            </a:r>
            <a:r>
              <a:rPr kumimoji="0" lang="en-GB" sz="1600" b="0" i="0" u="none" strike="noStrike" kern="1200" cap="none" spc="0" normalizeH="0" baseline="0" noProof="0" dirty="0">
                <a:ln>
                  <a:noFill/>
                </a:ln>
                <a:solidFill>
                  <a:prstClr val="black"/>
                </a:solidFill>
                <a:effectLst/>
                <a:uLnTx/>
                <a:uFillTx/>
                <a:latin typeface="Helvetica" panose="020B0604020202020204" pitchFamily="34" charset="0"/>
                <a:cs typeface="Helvetica" panose="020B0604020202020204" pitchFamily="34" charset="0"/>
              </a:rPr>
              <a:t>– Unable to attend the school because of a lack of access arrangements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125" name="TextBox 8">
            <a:extLst>
              <a:ext uri="{FF2B5EF4-FFF2-40B4-BE49-F238E27FC236}">
                <a16:creationId xmlns:a16="http://schemas.microsoft.com/office/drawing/2014/main" id="{0DBE17B8-2477-196F-C90E-2B884C7FE4ED}"/>
              </a:ext>
            </a:extLst>
          </p:cNvPr>
          <p:cNvSpPr txBox="1">
            <a:spLocks noChangeArrowheads="1"/>
          </p:cNvSpPr>
          <p:nvPr/>
        </p:nvSpPr>
        <p:spPr bwMode="auto">
          <a:xfrm>
            <a:off x="74952" y="262329"/>
            <a:ext cx="11780838" cy="169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285750" marR="0" lvl="0" indent="-285750" algn="l" defTabSz="914400" rtl="0" eaLnBrk="1" fontAlgn="auto" latinLnBrk="0" hangingPunct="1">
              <a:lnSpc>
                <a:spcPct val="100000"/>
              </a:lnSpc>
              <a:spcBef>
                <a:spcPct val="0"/>
              </a:spcBef>
              <a:spcAft>
                <a:spcPts val="0"/>
              </a:spcAft>
              <a:buClrTx/>
              <a:buSzTx/>
              <a:buFont typeface="Wingdings" panose="05000000000000000000" pitchFamily="2" charset="2"/>
              <a:buChar char="Ø"/>
              <a:tabLst/>
              <a:defRPr/>
            </a:pPr>
            <a:r>
              <a:rPr kumimoji="0" lang="en-GB" altLang="en-US" sz="1600" b="0" i="0" u="none" strike="noStrike" kern="1200" cap="none" spc="0" normalizeH="0" baseline="0" noProof="0" dirty="0">
                <a:ln>
                  <a:noFill/>
                </a:ln>
                <a:solidFill>
                  <a:srgbClr val="000066"/>
                </a:solidFill>
                <a:effectLst/>
                <a:uLnTx/>
                <a:uFillTx/>
                <a:latin typeface="Helvetica" panose="020B0604020202020204" pitchFamily="34" charset="0"/>
                <a:cs typeface="Helvetica" panose="020B0604020202020204" pitchFamily="34" charset="0"/>
              </a:rPr>
              <a:t>Mandated the use of a set of absence and attendance codes - to improve consistency and accuracy in recording.</a:t>
            </a:r>
          </a:p>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n-GB" altLang="en-US" sz="800" b="0" i="0" u="none" strike="noStrike" kern="1200" cap="none" spc="0" normalizeH="0" baseline="0" noProof="0" dirty="0">
              <a:ln>
                <a:noFill/>
              </a:ln>
              <a:solidFill>
                <a:srgbClr val="000066"/>
              </a:solidFill>
              <a:effectLst/>
              <a:uLnTx/>
              <a:uFillTx/>
              <a:latin typeface="Helvetica" panose="020B0604020202020204" pitchFamily="34" charset="0"/>
              <a:cs typeface="Helvetica" panose="020B0604020202020204" pitchFamily="34" charset="0"/>
            </a:endParaRPr>
          </a:p>
          <a:p>
            <a:pPr marL="571500" marR="0" lvl="0" indent="-28575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GB" altLang="en-US" sz="1600" b="0" i="0" u="none" strike="noStrike" kern="1200" cap="none" spc="0" normalizeH="0" baseline="0" noProof="0" dirty="0">
                <a:ln>
                  <a:noFill/>
                </a:ln>
                <a:solidFill>
                  <a:srgbClr val="000066"/>
                </a:solidFill>
                <a:effectLst/>
                <a:uLnTx/>
                <a:uFillTx/>
                <a:latin typeface="Helvetica" panose="020B0604020202020204" pitchFamily="34" charset="0"/>
                <a:cs typeface="Helvetica" panose="020B0604020202020204" pitchFamily="34" charset="0"/>
              </a:rPr>
              <a:t>Set of codes simplified into attending and absent but how they are counted statistically remains the same.</a:t>
            </a:r>
          </a:p>
          <a:p>
            <a:pPr marL="171450" marR="0" lvl="0" indent="-17145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endParaRPr kumimoji="0" lang="en-GB" altLang="en-US" sz="800" b="0" i="0" u="none" strike="noStrike" kern="1200" cap="none" spc="0" normalizeH="0" baseline="0" noProof="0" dirty="0">
              <a:ln>
                <a:noFill/>
              </a:ln>
              <a:solidFill>
                <a:srgbClr val="000066"/>
              </a:solidFill>
              <a:effectLst/>
              <a:uLnTx/>
              <a:uFillTx/>
              <a:latin typeface="Helvetica" panose="020B0604020202020204" pitchFamily="34" charset="0"/>
              <a:cs typeface="Helvetica" panose="020B0604020202020204" pitchFamily="34" charset="0"/>
            </a:endParaRPr>
          </a:p>
          <a:p>
            <a:pPr marL="571500" marR="0" lvl="0" indent="-28575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GB" altLang="en-US" sz="1600" b="0" i="0" u="none" strike="noStrike" kern="1200" cap="none" spc="0" normalizeH="0" baseline="0" noProof="0" dirty="0">
                <a:ln>
                  <a:noFill/>
                </a:ln>
                <a:solidFill>
                  <a:srgbClr val="000066"/>
                </a:solidFill>
                <a:effectLst/>
                <a:uLnTx/>
                <a:uFillTx/>
                <a:latin typeface="Helvetica" panose="020B0604020202020204" pitchFamily="34" charset="0"/>
                <a:cs typeface="Helvetica" panose="020B0604020202020204" pitchFamily="34" charset="0"/>
              </a:rPr>
              <a:t>Three codes cease to be used - J (replaced by J1), Y (broken down into individual causes) and H (leave of absence for a family holiday).</a:t>
            </a:r>
          </a:p>
          <a:p>
            <a:pPr marL="171450" marR="0" lvl="0" indent="-17145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endParaRPr kumimoji="0" lang="en-GB" altLang="en-US" sz="800" b="0" i="0" u="none" strike="noStrike" kern="1200" cap="none" spc="0" normalizeH="0" baseline="0" noProof="0" dirty="0">
              <a:ln>
                <a:noFill/>
              </a:ln>
              <a:solidFill>
                <a:srgbClr val="000066"/>
              </a:solidFill>
              <a:effectLst/>
              <a:uLnTx/>
              <a:uFillTx/>
              <a:latin typeface="Helvetica" panose="020B0604020202020204" pitchFamily="34" charset="0"/>
              <a:cs typeface="Helvetica" panose="020B0604020202020204" pitchFamily="34" charset="0"/>
            </a:endParaRPr>
          </a:p>
          <a:p>
            <a:pPr marL="571500" marR="0" lvl="0" indent="-28575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GB" altLang="en-US" sz="1600" b="0" i="0" u="none" strike="noStrike" kern="1200" cap="none" spc="0" normalizeH="0" baseline="0" noProof="0" dirty="0">
                <a:ln>
                  <a:noFill/>
                </a:ln>
                <a:solidFill>
                  <a:srgbClr val="000066"/>
                </a:solidFill>
                <a:effectLst/>
                <a:uLnTx/>
                <a:uFillTx/>
                <a:latin typeface="Helvetica" panose="020B0604020202020204" pitchFamily="34" charset="0"/>
                <a:cs typeface="Helvetica" panose="020B0604020202020204" pitchFamily="34" charset="0"/>
              </a:rPr>
              <a:t>Twelve new codes created – mostly by breaking down existing codes.</a:t>
            </a:r>
          </a:p>
        </p:txBody>
      </p:sp>
      <p:sp>
        <p:nvSpPr>
          <p:cNvPr id="5127" name="TextBox 10">
            <a:extLst>
              <a:ext uri="{FF2B5EF4-FFF2-40B4-BE49-F238E27FC236}">
                <a16:creationId xmlns:a16="http://schemas.microsoft.com/office/drawing/2014/main" id="{BE94941B-C994-A974-7DF3-92F89EEB7160}"/>
              </a:ext>
            </a:extLst>
          </p:cNvPr>
          <p:cNvSpPr txBox="1">
            <a:spLocks noChangeArrowheads="1"/>
          </p:cNvSpPr>
          <p:nvPr/>
        </p:nvSpPr>
        <p:spPr bwMode="auto">
          <a:xfrm>
            <a:off x="7927092" y="4284595"/>
            <a:ext cx="544713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1600" b="0" i="0" u="none" strike="noStrike" kern="1200" cap="none" spc="0" normalizeH="0" baseline="0" noProof="0" dirty="0">
                <a:ln>
                  <a:noFill/>
                </a:ln>
                <a:solidFill>
                  <a:srgbClr val="000066"/>
                </a:solidFill>
                <a:effectLst/>
                <a:uLnTx/>
                <a:uFillTx/>
                <a:latin typeface="Helvetica" panose="020B0604020202020204" pitchFamily="34" charset="0"/>
                <a:cs typeface="Helvetica" panose="020B0604020202020204" pitchFamily="34" charset="0"/>
              </a:rPr>
              <a:t>There is one change to statistical meanings: </a:t>
            </a:r>
          </a:p>
        </p:txBody>
      </p:sp>
      <p:sp>
        <p:nvSpPr>
          <p:cNvPr id="4" name="Rectangle: Rounded Corners 3">
            <a:extLst>
              <a:ext uri="{FF2B5EF4-FFF2-40B4-BE49-F238E27FC236}">
                <a16:creationId xmlns:a16="http://schemas.microsoft.com/office/drawing/2014/main" id="{08DB8BBA-882B-A179-B140-54D32712B06D}"/>
              </a:ext>
            </a:extLst>
          </p:cNvPr>
          <p:cNvSpPr/>
          <p:nvPr/>
        </p:nvSpPr>
        <p:spPr>
          <a:xfrm>
            <a:off x="7981789" y="3138487"/>
            <a:ext cx="4004630" cy="868029"/>
          </a:xfrm>
          <a:prstGeom prst="roundRect">
            <a:avLst>
              <a:gd name="adj" fmla="val 10173"/>
            </a:avLst>
          </a:prstGeom>
          <a:solidFill>
            <a:schemeClr val="accent6">
              <a:lumMod val="20000"/>
              <a:lumOff val="80000"/>
            </a:schemeClr>
          </a:solidFill>
        </p:spPr>
        <p:style>
          <a:lnRef idx="2">
            <a:schemeClr val="dk1"/>
          </a:lnRef>
          <a:fillRef idx="1">
            <a:schemeClr val="lt1"/>
          </a:fillRef>
          <a:effectRef idx="0">
            <a:schemeClr val="dk1"/>
          </a:effectRef>
          <a:fontRef idx="minor">
            <a:schemeClr val="dk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Helvetica" panose="020B0604020202020204" pitchFamily="34" charset="0"/>
                <a:cs typeface="Helvetica" panose="020B0604020202020204" pitchFamily="34" charset="0"/>
              </a:rPr>
              <a:t>Code </a:t>
            </a:r>
            <a:r>
              <a:rPr kumimoji="0" lang="en-GB" sz="1600" b="1" i="0" u="none" strike="noStrike" kern="1200" cap="none" spc="0" normalizeH="0" baseline="0" noProof="0" dirty="0">
                <a:ln>
                  <a:noFill/>
                </a:ln>
                <a:solidFill>
                  <a:prstClr val="black"/>
                </a:solidFill>
                <a:effectLst/>
                <a:uLnTx/>
                <a:uFillTx/>
                <a:latin typeface="Helvetica" panose="020B0604020202020204" pitchFamily="34" charset="0"/>
                <a:cs typeface="Helvetica" panose="020B0604020202020204" pitchFamily="34" charset="0"/>
              </a:rPr>
              <a:t>K</a:t>
            </a:r>
            <a:r>
              <a:rPr kumimoji="0" lang="en-GB" sz="1600" b="0" i="0" u="none" strike="noStrike" kern="1200" cap="none" spc="0" normalizeH="0" baseline="0" noProof="0" dirty="0">
                <a:ln>
                  <a:noFill/>
                </a:ln>
                <a:solidFill>
                  <a:prstClr val="black"/>
                </a:solidFill>
                <a:effectLst/>
                <a:uLnTx/>
                <a:uFillTx/>
                <a:latin typeface="Helvetica" panose="020B0604020202020204" pitchFamily="34" charset="0"/>
                <a:cs typeface="Helvetica" panose="020B0604020202020204" pitchFamily="34" charset="0"/>
              </a:rPr>
              <a:t> – Attending education provision arranged by the LA</a:t>
            </a:r>
          </a:p>
        </p:txBody>
      </p:sp>
      <p:sp>
        <p:nvSpPr>
          <p:cNvPr id="5130" name="TextBox 8">
            <a:extLst>
              <a:ext uri="{FF2B5EF4-FFF2-40B4-BE49-F238E27FC236}">
                <a16:creationId xmlns:a16="http://schemas.microsoft.com/office/drawing/2014/main" id="{3D6B13B3-0A4E-EEAB-CD5A-40ABBEA991EE}"/>
              </a:ext>
            </a:extLst>
          </p:cNvPr>
          <p:cNvSpPr txBox="1">
            <a:spLocks noChangeArrowheads="1"/>
          </p:cNvSpPr>
          <p:nvPr/>
        </p:nvSpPr>
        <p:spPr bwMode="auto">
          <a:xfrm>
            <a:off x="7981789" y="2413770"/>
            <a:ext cx="407729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1600" b="0" i="0" u="none" strike="noStrike" kern="1200" cap="none" spc="0" normalizeH="0" baseline="0" noProof="0" dirty="0">
                <a:ln>
                  <a:noFill/>
                </a:ln>
                <a:solidFill>
                  <a:srgbClr val="000066"/>
                </a:solidFill>
                <a:effectLst/>
                <a:uLnTx/>
                <a:uFillTx/>
                <a:latin typeface="Helvetica" panose="020B0604020202020204" pitchFamily="34" charset="0"/>
                <a:cs typeface="Helvetica" panose="020B0604020202020204" pitchFamily="34" charset="0"/>
              </a:rPr>
              <a:t>There is an additional code for attending a place other than the school:</a:t>
            </a:r>
          </a:p>
        </p:txBody>
      </p:sp>
    </p:spTree>
    <p:extLst>
      <p:ext uri="{BB962C8B-B14F-4D97-AF65-F5344CB8AC3E}">
        <p14:creationId xmlns:p14="http://schemas.microsoft.com/office/powerpoint/2010/main" val="243846111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29324C"/>
        </a:solidFill>
        <a:effectLst/>
      </p:bgPr>
    </p:bg>
    <p:spTree>
      <p:nvGrpSpPr>
        <p:cNvPr id="1" name=""/>
        <p:cNvGrpSpPr/>
        <p:nvPr/>
      </p:nvGrpSpPr>
      <p:grpSpPr>
        <a:xfrm>
          <a:off x="0" y="0"/>
          <a:ext cx="0" cy="0"/>
          <a:chOff x="0" y="0"/>
          <a:chExt cx="0" cy="0"/>
        </a:xfrm>
      </p:grpSpPr>
      <p:sp>
        <p:nvSpPr>
          <p:cNvPr id="203" name="Title of presentation…"/>
          <p:cNvSpPr txBox="1"/>
          <p:nvPr/>
        </p:nvSpPr>
        <p:spPr>
          <a:xfrm>
            <a:off x="968970" y="1269603"/>
            <a:ext cx="6291640" cy="300081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p>
            <a:pPr marL="0" marR="0" lvl="0" indent="0" algn="l" defTabSz="914400" rtl="0" eaLnBrk="1" fontAlgn="auto" latinLnBrk="0" hangingPunct="0">
              <a:lnSpc>
                <a:spcPct val="100000"/>
              </a:lnSpc>
              <a:spcBef>
                <a:spcPts val="0"/>
              </a:spcBef>
              <a:spcAft>
                <a:spcPts val="0"/>
              </a:spcAft>
              <a:buClrTx/>
              <a:buSzTx/>
              <a:buFontTx/>
              <a:buNone/>
              <a:tabLst/>
              <a:defRPr sz="4900" b="1">
                <a:solidFill>
                  <a:srgbClr val="FFFFFF"/>
                </a:solidFill>
              </a:defRPr>
            </a:pPr>
            <a:r>
              <a:rPr lang="en-GB" sz="4900" b="1" kern="0" dirty="0">
                <a:solidFill>
                  <a:srgbClr val="FFFFFF"/>
                </a:solidFill>
                <a:latin typeface="Calibri"/>
                <a:cs typeface="Calibri"/>
                <a:sym typeface="Calibri"/>
              </a:rPr>
              <a:t>Let’s Network </a:t>
            </a:r>
          </a:p>
          <a:p>
            <a:pPr marL="0" marR="0" lvl="0" indent="0" algn="l" defTabSz="914400" rtl="0" eaLnBrk="1" fontAlgn="auto" latinLnBrk="0" hangingPunct="0">
              <a:lnSpc>
                <a:spcPct val="100000"/>
              </a:lnSpc>
              <a:spcBef>
                <a:spcPts val="0"/>
              </a:spcBef>
              <a:spcAft>
                <a:spcPts val="0"/>
              </a:spcAft>
              <a:buClrTx/>
              <a:buSzTx/>
              <a:buFontTx/>
              <a:buNone/>
              <a:tabLst/>
              <a:defRPr sz="4900" b="1">
                <a:solidFill>
                  <a:srgbClr val="FFFFFF"/>
                </a:solidFill>
              </a:defRPr>
            </a:pPr>
            <a:r>
              <a:rPr lang="en-GB" sz="2800" b="1" kern="0" dirty="0">
                <a:solidFill>
                  <a:srgbClr val="FFFFFF"/>
                </a:solidFill>
                <a:latin typeface="Calibri"/>
                <a:cs typeface="Calibri"/>
                <a:sym typeface="Calibri"/>
              </a:rPr>
              <a:t>Spotlight on attendance codes</a:t>
            </a:r>
            <a:endParaRPr kumimoji="0" lang="en-GB" sz="2800" b="1" i="0" u="none" strike="noStrike" kern="0" cap="none" spc="0" normalizeH="0" baseline="0" noProof="0" dirty="0">
              <a:ln>
                <a:noFill/>
              </a:ln>
              <a:solidFill>
                <a:srgbClr val="FFFFFF"/>
              </a:solidFill>
              <a:effectLst/>
              <a:uLnTx/>
              <a:uFillTx/>
              <a:latin typeface="Calibri"/>
              <a:cs typeface="Calibri"/>
              <a:sym typeface="Calibri"/>
            </a:endParaRPr>
          </a:p>
          <a:p>
            <a:pPr marL="0" marR="0" lvl="0" indent="0" algn="l" defTabSz="914400" rtl="0" eaLnBrk="1" fontAlgn="auto" latinLnBrk="0" hangingPunct="0">
              <a:lnSpc>
                <a:spcPct val="100000"/>
              </a:lnSpc>
              <a:spcBef>
                <a:spcPts val="0"/>
              </a:spcBef>
              <a:spcAft>
                <a:spcPts val="0"/>
              </a:spcAft>
              <a:buClrTx/>
              <a:buSzTx/>
              <a:buFontTx/>
              <a:buNone/>
              <a:tabLst/>
              <a:defRPr sz="3200">
                <a:solidFill>
                  <a:srgbClr val="FFFFFF"/>
                </a:solidFill>
              </a:defRPr>
            </a:pPr>
            <a:endParaRPr lang="en-GB" sz="2800" kern="0" dirty="0">
              <a:solidFill>
                <a:srgbClr val="FFFFFF"/>
              </a:solidFill>
              <a:latin typeface="Calibri"/>
              <a:cs typeface="Calibri"/>
              <a:sym typeface="Calibri"/>
            </a:endParaRPr>
          </a:p>
          <a:p>
            <a:pPr marL="0" marR="0" lvl="0" indent="0" algn="l" defTabSz="914400" rtl="0" eaLnBrk="1" fontAlgn="auto" latinLnBrk="0" hangingPunct="0">
              <a:lnSpc>
                <a:spcPct val="100000"/>
              </a:lnSpc>
              <a:spcBef>
                <a:spcPts val="0"/>
              </a:spcBef>
              <a:spcAft>
                <a:spcPts val="0"/>
              </a:spcAft>
              <a:buClrTx/>
              <a:buSzTx/>
              <a:buFontTx/>
              <a:buNone/>
              <a:tabLst/>
              <a:defRPr sz="3200">
                <a:solidFill>
                  <a:srgbClr val="FFFFFF"/>
                </a:solidFill>
              </a:defRPr>
            </a:pPr>
            <a:endParaRPr lang="en-GB" sz="2800" kern="0" dirty="0">
              <a:solidFill>
                <a:srgbClr val="FFFFFF"/>
              </a:solidFill>
              <a:latin typeface="Calibri"/>
              <a:cs typeface="Calibri"/>
              <a:sym typeface="Calibri"/>
            </a:endParaRPr>
          </a:p>
          <a:p>
            <a:pPr marL="0" marR="0" lvl="0" indent="0" algn="l" defTabSz="914400" rtl="0" eaLnBrk="1" fontAlgn="auto" latinLnBrk="0" hangingPunct="0">
              <a:lnSpc>
                <a:spcPct val="100000"/>
              </a:lnSpc>
              <a:spcBef>
                <a:spcPts val="0"/>
              </a:spcBef>
              <a:spcAft>
                <a:spcPts val="0"/>
              </a:spcAft>
              <a:buClrTx/>
              <a:buSzTx/>
              <a:buFontTx/>
              <a:buNone/>
              <a:tabLst/>
              <a:defRPr sz="3200">
                <a:solidFill>
                  <a:srgbClr val="FFFFFF"/>
                </a:solidFill>
              </a:defRPr>
            </a:pPr>
            <a:r>
              <a:rPr lang="en-GB" sz="2800" kern="0" dirty="0">
                <a:solidFill>
                  <a:srgbClr val="FFFFFF"/>
                </a:solidFill>
                <a:latin typeface="Calibri"/>
                <a:cs typeface="Calibri"/>
                <a:sym typeface="Calibri"/>
              </a:rPr>
              <a:t>Open to whole room discussion. Any questions regarding the changes?</a:t>
            </a:r>
          </a:p>
        </p:txBody>
      </p:sp>
      <p:pic>
        <p:nvPicPr>
          <p:cNvPr id="204" name="New NCC Long Logo White.png" descr="New NCC Long Logo White.png"/>
          <p:cNvPicPr>
            <a:picLocks noChangeAspect="1"/>
          </p:cNvPicPr>
          <p:nvPr/>
        </p:nvPicPr>
        <p:blipFill>
          <a:blip r:embed="rId2"/>
          <a:stretch>
            <a:fillRect/>
          </a:stretch>
        </p:blipFill>
        <p:spPr>
          <a:xfrm>
            <a:off x="897700" y="533653"/>
            <a:ext cx="3214196" cy="488369"/>
          </a:xfrm>
          <a:prstGeom prst="rect">
            <a:avLst/>
          </a:prstGeom>
          <a:ln w="12700">
            <a:miter lim="400000"/>
          </a:ln>
        </p:spPr>
      </p:pic>
      <p:pic>
        <p:nvPicPr>
          <p:cNvPr id="205" name="Flourish Logo.png" descr="Flourish Logo.png"/>
          <p:cNvPicPr>
            <a:picLocks noChangeAspect="1"/>
          </p:cNvPicPr>
          <p:nvPr/>
        </p:nvPicPr>
        <p:blipFill>
          <a:blip r:embed="rId3"/>
          <a:stretch>
            <a:fillRect/>
          </a:stretch>
        </p:blipFill>
        <p:spPr>
          <a:xfrm>
            <a:off x="968970" y="5756340"/>
            <a:ext cx="845300" cy="568007"/>
          </a:xfrm>
          <a:prstGeom prst="rect">
            <a:avLst/>
          </a:prstGeom>
          <a:ln w="12700">
            <a:miter lim="400000"/>
          </a:ln>
        </p:spPr>
      </p:pic>
      <p:pic>
        <p:nvPicPr>
          <p:cNvPr id="206" name="Vital Signs for Children Logo (White).png" descr="Vital Signs for Children Logo (White).png"/>
          <p:cNvPicPr>
            <a:picLocks noChangeAspect="1"/>
          </p:cNvPicPr>
          <p:nvPr/>
        </p:nvPicPr>
        <p:blipFill>
          <a:blip r:embed="rId4"/>
          <a:stretch>
            <a:fillRect/>
          </a:stretch>
        </p:blipFill>
        <p:spPr>
          <a:xfrm>
            <a:off x="2087314" y="5831470"/>
            <a:ext cx="1259635" cy="488369"/>
          </a:xfrm>
          <a:prstGeom prst="rect">
            <a:avLst/>
          </a:prstGeom>
          <a:ln w="12700">
            <a:miter lim="400000"/>
          </a:ln>
        </p:spPr>
      </p:pic>
      <p:pic>
        <p:nvPicPr>
          <p:cNvPr id="207" name="Image" descr="Image"/>
          <p:cNvPicPr>
            <a:picLocks noChangeAspect="1"/>
          </p:cNvPicPr>
          <p:nvPr/>
        </p:nvPicPr>
        <p:blipFill>
          <a:blip r:embed="rId5"/>
          <a:stretch>
            <a:fillRect/>
          </a:stretch>
        </p:blipFill>
        <p:spPr>
          <a:xfrm>
            <a:off x="6919414" y="4376127"/>
            <a:ext cx="6006989" cy="2231915"/>
          </a:xfrm>
          <a:prstGeom prst="rect">
            <a:avLst/>
          </a:prstGeom>
          <a:ln w="12700">
            <a:miter lim="400000"/>
          </a:ln>
        </p:spPr>
      </p:pic>
    </p:spTree>
    <p:extLst>
      <p:ext uri="{BB962C8B-B14F-4D97-AF65-F5344CB8AC3E}">
        <p14:creationId xmlns:p14="http://schemas.microsoft.com/office/powerpoint/2010/main" val="988117137"/>
      </p:ext>
    </p:extLst>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School Attendance Register: Attendance and Absence Codes">
            <a:hlinkClick r:id="" action="ppaction://media"/>
            <a:extLst>
              <a:ext uri="{FF2B5EF4-FFF2-40B4-BE49-F238E27FC236}">
                <a16:creationId xmlns:a16="http://schemas.microsoft.com/office/drawing/2014/main" id="{77F0D307-0335-4DCC-AD37-88474CEE34B0}"/>
              </a:ext>
            </a:extLst>
          </p:cNvPr>
          <p:cNvPicPr>
            <a:picLocks noRot="1" noChangeAspect="1"/>
          </p:cNvPicPr>
          <p:nvPr>
            <a:videoFile r:link="rId1"/>
          </p:nvPr>
        </p:nvPicPr>
        <p:blipFill>
          <a:blip r:embed="rId4"/>
          <a:stretch>
            <a:fillRect/>
          </a:stretch>
        </p:blipFill>
        <p:spPr>
          <a:xfrm>
            <a:off x="573024" y="310820"/>
            <a:ext cx="10948416" cy="6181293"/>
          </a:xfrm>
          <a:prstGeom prst="rect">
            <a:avLst/>
          </a:prstGeom>
        </p:spPr>
      </p:pic>
    </p:spTree>
    <p:extLst>
      <p:ext uri="{BB962C8B-B14F-4D97-AF65-F5344CB8AC3E}">
        <p14:creationId xmlns:p14="http://schemas.microsoft.com/office/powerpoint/2010/main" val="150337525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5" name="Rectangle 54">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Helvetica"/>
              <a:cs typeface="Helvetica"/>
              <a:sym typeface="Calibri"/>
            </a:endParaRPr>
          </a:p>
        </p:txBody>
      </p:sp>
      <p:sp>
        <p:nvSpPr>
          <p:cNvPr id="2" name="Title 1">
            <a:extLst>
              <a:ext uri="{FF2B5EF4-FFF2-40B4-BE49-F238E27FC236}">
                <a16:creationId xmlns:a16="http://schemas.microsoft.com/office/drawing/2014/main" id="{DA17FFEB-F1EF-4E08-8A64-258C74F081F3}"/>
              </a:ext>
            </a:extLst>
          </p:cNvPr>
          <p:cNvSpPr>
            <a:spLocks noGrp="1"/>
          </p:cNvSpPr>
          <p:nvPr>
            <p:ph type="title"/>
          </p:nvPr>
        </p:nvSpPr>
        <p:spPr>
          <a:xfrm>
            <a:off x="-350419" y="808144"/>
            <a:ext cx="6002110" cy="1495425"/>
          </a:xfrm>
        </p:spPr>
        <p:txBody>
          <a:bodyPr vert="horz" lIns="91440" tIns="45720" rIns="91440" bIns="45720" rtlCol="0" anchor="ctr">
            <a:normAutofit/>
          </a:bodyPr>
          <a:lstStyle/>
          <a:p>
            <a:pPr algn="ctr">
              <a:spcBef>
                <a:spcPct val="0"/>
              </a:spcBef>
            </a:pPr>
            <a:r>
              <a:rPr lang="en-US" sz="4000" b="1" kern="1200" dirty="0">
                <a:solidFill>
                  <a:srgbClr val="002060"/>
                </a:solidFill>
                <a:latin typeface="+mn-lt"/>
                <a:ea typeface="+mj-ea"/>
                <a:cs typeface="Arial" panose="020B0604020202020204" pitchFamily="34" charset="0"/>
              </a:rPr>
              <a:t>Evaluation</a:t>
            </a:r>
          </a:p>
        </p:txBody>
      </p:sp>
      <p:sp>
        <p:nvSpPr>
          <p:cNvPr id="7" name="Content Placeholder 6">
            <a:extLst>
              <a:ext uri="{FF2B5EF4-FFF2-40B4-BE49-F238E27FC236}">
                <a16:creationId xmlns:a16="http://schemas.microsoft.com/office/drawing/2014/main" id="{D3D98E4F-B8BC-494E-A0BC-26B907E54AC9}"/>
              </a:ext>
            </a:extLst>
          </p:cNvPr>
          <p:cNvSpPr>
            <a:spLocks noGrp="1"/>
          </p:cNvSpPr>
          <p:nvPr>
            <p:ph sz="half" idx="1"/>
          </p:nvPr>
        </p:nvSpPr>
        <p:spPr>
          <a:xfrm>
            <a:off x="987693" y="2617468"/>
            <a:ext cx="3325887" cy="1327187"/>
          </a:xfrm>
        </p:spPr>
        <p:txBody>
          <a:bodyPr vert="horz" lIns="91440" tIns="45720" rIns="91440" bIns="45720" rtlCol="0">
            <a:noAutofit/>
          </a:bodyPr>
          <a:lstStyle/>
          <a:p>
            <a:pPr marL="0" indent="0" algn="ctr">
              <a:buNone/>
            </a:pPr>
            <a:r>
              <a:rPr lang="en-GB" sz="3200" kern="1200" dirty="0">
                <a:solidFill>
                  <a:srgbClr val="002060"/>
                </a:solidFill>
                <a:latin typeface="+mn-lt"/>
                <a:ea typeface="+mn-ea"/>
                <a:cs typeface="Arial" panose="020B0604020202020204" pitchFamily="34" charset="0"/>
              </a:rPr>
              <a:t>Please take 5 minutes now to complete our evaluation form</a:t>
            </a:r>
          </a:p>
          <a:p>
            <a:endParaRPr lang="en-US" sz="1800" b="1" i="1" kern="1200" dirty="0">
              <a:solidFill>
                <a:srgbClr val="002060"/>
              </a:solidFill>
              <a:latin typeface="+mn-lt"/>
              <a:ea typeface="+mn-ea"/>
              <a:cs typeface="Arial" panose="020B0604020202020204" pitchFamily="34" charset="0"/>
            </a:endParaRPr>
          </a:p>
        </p:txBody>
      </p:sp>
      <p:sp>
        <p:nvSpPr>
          <p:cNvPr id="4" name="Slide Number Placeholder 3">
            <a:extLst>
              <a:ext uri="{FF2B5EF4-FFF2-40B4-BE49-F238E27FC236}">
                <a16:creationId xmlns:a16="http://schemas.microsoft.com/office/drawing/2014/main" id="{DE5B8FD9-E73A-4D52-BFBC-8D8137AF7CF1}"/>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A5670615-0D34-4281-8660-EA7DD2A129D6}" type="slidenum">
              <a:rPr kumimoji="0" lang="en-US" altLang="en-US" sz="1200" b="0" i="0" u="none" strike="noStrike" kern="1200" cap="none" spc="0" normalizeH="0" baseline="0" noProof="0" smtClean="0">
                <a:ln>
                  <a:noFill/>
                </a:ln>
                <a:solidFill>
                  <a:srgbClr val="FFFFFF"/>
                </a:solidFill>
                <a:effectLst/>
                <a:uLnTx/>
                <a:uFillTx/>
                <a:latin typeface="Calibri" panose="020F0502020204030204"/>
                <a:ea typeface="+mn-ea"/>
                <a:cs typeface="Helvetica"/>
                <a:sym typeface="Calibri"/>
              </a:rPr>
              <a:pPr marL="0" marR="0" lvl="0" indent="0" algn="r" defTabSz="914400" rtl="0" eaLnBrk="1" fontAlgn="auto" latinLnBrk="0" hangingPunct="1">
                <a:lnSpc>
                  <a:spcPct val="100000"/>
                </a:lnSpc>
                <a:spcBef>
                  <a:spcPts val="0"/>
                </a:spcBef>
                <a:spcAft>
                  <a:spcPts val="600"/>
                </a:spcAft>
                <a:buClrTx/>
                <a:buSzTx/>
                <a:buFontTx/>
                <a:buNone/>
                <a:tabLst/>
                <a:defRPr/>
              </a:pPr>
              <a:t>43</a:t>
            </a:fld>
            <a:endParaRPr kumimoji="0" lang="en-US" altLang="en-US" sz="1200" b="0" i="0" u="none" strike="noStrike" kern="1200" cap="none" spc="0" normalizeH="0" baseline="0" noProof="0">
              <a:ln>
                <a:noFill/>
              </a:ln>
              <a:solidFill>
                <a:srgbClr val="FFFFFF"/>
              </a:solidFill>
              <a:effectLst/>
              <a:uLnTx/>
              <a:uFillTx/>
              <a:latin typeface="Calibri" panose="020F0502020204030204"/>
              <a:ea typeface="+mn-ea"/>
              <a:cs typeface="Helvetica"/>
              <a:sym typeface="Calibri"/>
            </a:endParaRPr>
          </a:p>
        </p:txBody>
      </p:sp>
      <p:pic>
        <p:nvPicPr>
          <p:cNvPr id="8" name="Content Placeholder 7" descr="A qr code on a purple background&#10;&#10;Description automatically generated with medium confidence">
            <a:extLst>
              <a:ext uri="{FF2B5EF4-FFF2-40B4-BE49-F238E27FC236}">
                <a16:creationId xmlns:a16="http://schemas.microsoft.com/office/drawing/2014/main" id="{87437D13-B02B-81A9-0EBD-B734D3F07D9D}"/>
              </a:ext>
            </a:extLst>
          </p:cNvPr>
          <p:cNvPicPr>
            <a:picLocks noGrp="1" noChangeAspect="1"/>
          </p:cNvPicPr>
          <p:nvPr>
            <p:ph sz="half" idx="2"/>
          </p:nvPr>
        </p:nvPicPr>
        <p:blipFill>
          <a:blip r:embed="rId3"/>
          <a:stretch>
            <a:fillRect/>
          </a:stretch>
        </p:blipFill>
        <p:spPr>
          <a:xfrm>
            <a:off x="5301273" y="0"/>
            <a:ext cx="6887678" cy="6887678"/>
          </a:xfrm>
        </p:spPr>
      </p:pic>
    </p:spTree>
    <p:extLst>
      <p:ext uri="{BB962C8B-B14F-4D97-AF65-F5344CB8AC3E}">
        <p14:creationId xmlns:p14="http://schemas.microsoft.com/office/powerpoint/2010/main" val="415116560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29314C"/>
        </a:solidFill>
        <a:effectLst/>
      </p:bgPr>
    </p:bg>
    <p:spTree>
      <p:nvGrpSpPr>
        <p:cNvPr id="1" name=""/>
        <p:cNvGrpSpPr/>
        <p:nvPr/>
      </p:nvGrpSpPr>
      <p:grpSpPr>
        <a:xfrm>
          <a:off x="0" y="0"/>
          <a:ext cx="0" cy="0"/>
          <a:chOff x="0" y="0"/>
          <a:chExt cx="0" cy="0"/>
        </a:xfrm>
      </p:grpSpPr>
      <p:pic>
        <p:nvPicPr>
          <p:cNvPr id="7" name="Flourish Logo2.png">
            <a:extLst>
              <a:ext uri="{FF2B5EF4-FFF2-40B4-BE49-F238E27FC236}">
                <a16:creationId xmlns:a16="http://schemas.microsoft.com/office/drawing/2014/main" id="{EB86F6AF-4BD9-398F-D90E-2C277F87CDF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0140849" y="6054019"/>
            <a:ext cx="562798" cy="370212"/>
          </a:xfrm>
          <a:prstGeom prst="rect">
            <a:avLst/>
          </a:prstGeom>
          <a:ln w="12700">
            <a:miter lim="400000"/>
          </a:ln>
        </p:spPr>
      </p:pic>
      <p:pic>
        <p:nvPicPr>
          <p:cNvPr id="8" name="Stacked New NCC Logo 376.jpg">
            <a:extLst>
              <a:ext uri="{FF2B5EF4-FFF2-40B4-BE49-F238E27FC236}">
                <a16:creationId xmlns:a16="http://schemas.microsoft.com/office/drawing/2014/main" id="{C59A9925-D2BF-A862-F38A-7A36A94B4A7B}"/>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9127014" y="6147772"/>
            <a:ext cx="849988" cy="258291"/>
          </a:xfrm>
          <a:prstGeom prst="rect">
            <a:avLst/>
          </a:prstGeom>
          <a:ln w="12700">
            <a:miter lim="400000"/>
          </a:ln>
        </p:spPr>
      </p:pic>
      <p:pic>
        <p:nvPicPr>
          <p:cNvPr id="9" name="Vital Signs for Children Logo (1).jpg">
            <a:extLst>
              <a:ext uri="{FF2B5EF4-FFF2-40B4-BE49-F238E27FC236}">
                <a16:creationId xmlns:a16="http://schemas.microsoft.com/office/drawing/2014/main" id="{83B32CA9-BD9A-C1A3-0906-F43D4657F199}"/>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0814440" y="6125171"/>
            <a:ext cx="666219" cy="258291"/>
          </a:xfrm>
          <a:prstGeom prst="rect">
            <a:avLst/>
          </a:prstGeom>
          <a:ln w="12700">
            <a:miter lim="400000"/>
          </a:ln>
        </p:spPr>
      </p:pic>
      <p:pic>
        <p:nvPicPr>
          <p:cNvPr id="3" name="Picture 2">
            <a:extLst>
              <a:ext uri="{FF2B5EF4-FFF2-40B4-BE49-F238E27FC236}">
                <a16:creationId xmlns:a16="http://schemas.microsoft.com/office/drawing/2014/main" id="{55A03299-7B4F-6092-0A4A-81CE32D543C8}"/>
              </a:ext>
            </a:extLst>
          </p:cNvPr>
          <p:cNvPicPr>
            <a:picLocks noChangeAspect="1"/>
          </p:cNvPicPr>
          <p:nvPr/>
        </p:nvPicPr>
        <p:blipFill>
          <a:blip r:embed="rId6"/>
          <a:stretch>
            <a:fillRect/>
          </a:stretch>
        </p:blipFill>
        <p:spPr>
          <a:xfrm>
            <a:off x="-510364" y="5650573"/>
            <a:ext cx="14141317" cy="516172"/>
          </a:xfrm>
          <a:prstGeom prst="rect">
            <a:avLst/>
          </a:prstGeom>
        </p:spPr>
      </p:pic>
      <p:sp>
        <p:nvSpPr>
          <p:cNvPr id="13" name="TextBox 12">
            <a:extLst>
              <a:ext uri="{FF2B5EF4-FFF2-40B4-BE49-F238E27FC236}">
                <a16:creationId xmlns:a16="http://schemas.microsoft.com/office/drawing/2014/main" id="{17494841-0E53-340A-C9B9-3E206A1B3F51}"/>
              </a:ext>
            </a:extLst>
          </p:cNvPr>
          <p:cNvSpPr txBox="1"/>
          <p:nvPr/>
        </p:nvSpPr>
        <p:spPr>
          <a:xfrm>
            <a:off x="6129867" y="691255"/>
            <a:ext cx="5488414" cy="412420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 typeface="Arial"/>
              <a:buNone/>
              <a:tabLst/>
              <a:defRPr/>
            </a:pPr>
            <a:r>
              <a:rPr kumimoji="0" lang="en-GB" sz="2400" b="0" i="0" u="none" strike="noStrike" kern="0" cap="none" spc="0" normalizeH="0" baseline="0" noProof="0" dirty="0">
                <a:ln>
                  <a:noFill/>
                </a:ln>
                <a:solidFill>
                  <a:schemeClr val="bg1"/>
                </a:solidFill>
                <a:effectLst/>
                <a:uLnTx/>
                <a:uFillTx/>
                <a:latin typeface="Helvetica"/>
                <a:cs typeface="Helvetica"/>
              </a:rPr>
              <a:t>Further support and guidance can be found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chemeClr val="bg1"/>
                </a:solidFill>
                <a:effectLst/>
                <a:uLnTx/>
                <a:uFillTx/>
                <a:latin typeface="Helvetica"/>
                <a:cs typeface="Helvetica"/>
                <a:hlinkClick r:id="rId7">
                  <a:extLst>
                    <a:ext uri="{A12FA001-AC4F-418D-AE19-62706E023703}">
                      <ahyp:hlinkClr xmlns:ahyp="http://schemas.microsoft.com/office/drawing/2018/hyperlinkcolor" val="tx"/>
                    </a:ext>
                  </a:extLst>
                </a:hlinkClick>
              </a:rPr>
              <a:t>School attendance - Schools (norfolk.gov.uk)</a:t>
            </a:r>
            <a:endParaRPr kumimoji="0" lang="en-GB" sz="2400" b="0" i="0" u="none" strike="noStrike" kern="0" cap="none" spc="0" normalizeH="0" baseline="0" noProof="0" dirty="0">
              <a:ln>
                <a:noFill/>
              </a:ln>
              <a:solidFill>
                <a:schemeClr val="bg1"/>
              </a:solidFill>
              <a:effectLst/>
              <a:uLnTx/>
              <a:uFillTx/>
              <a:latin typeface="Helvetica"/>
              <a:cs typeface="Helvetica"/>
            </a:endParaRPr>
          </a:p>
          <a:p>
            <a:pPr marL="0" marR="0" lvl="0" indent="0" algn="l" defTabSz="914400" rtl="0" eaLnBrk="1" fontAlgn="auto" latinLnBrk="0" hangingPunct="1">
              <a:lnSpc>
                <a:spcPct val="100000"/>
              </a:lnSpc>
              <a:spcBef>
                <a:spcPts val="0"/>
              </a:spcBef>
              <a:spcAft>
                <a:spcPts val="0"/>
              </a:spcAft>
              <a:buClrTx/>
              <a:buSzTx/>
              <a:buFont typeface="Arial"/>
              <a:buNone/>
              <a:tabLst/>
              <a:defRPr/>
            </a:pPr>
            <a:endParaRPr kumimoji="0" lang="en-GB" sz="2400" b="0" i="0" u="none" strike="noStrike" kern="0" cap="none" spc="0" normalizeH="0" baseline="0" noProof="0" dirty="0">
              <a:ln>
                <a:noFill/>
              </a:ln>
              <a:solidFill>
                <a:schemeClr val="bg1"/>
              </a:solidFill>
              <a:effectLst/>
              <a:uLnTx/>
              <a:uFillTx/>
              <a:latin typeface="Helvetica"/>
              <a:cs typeface="Helvetica"/>
            </a:endParaRPr>
          </a:p>
          <a:p>
            <a:pPr marL="0" marR="0" lvl="0" indent="0" algn="l" defTabSz="914400" rtl="0" eaLnBrk="1" fontAlgn="auto" latinLnBrk="0" hangingPunct="1">
              <a:lnSpc>
                <a:spcPct val="100000"/>
              </a:lnSpc>
              <a:spcBef>
                <a:spcPts val="0"/>
              </a:spcBef>
              <a:spcAft>
                <a:spcPts val="0"/>
              </a:spcAft>
              <a:buClrTx/>
              <a:buSzTx/>
              <a:buFont typeface="Arial"/>
              <a:buNone/>
              <a:tabLst/>
              <a:defRPr/>
            </a:pPr>
            <a:r>
              <a:rPr kumimoji="0" lang="en-GB" sz="2400" b="0" i="0" u="none" strike="noStrike" kern="0" cap="none" spc="0" normalizeH="0" baseline="0" noProof="0" dirty="0">
                <a:ln>
                  <a:noFill/>
                </a:ln>
                <a:solidFill>
                  <a:schemeClr val="bg1"/>
                </a:solidFill>
                <a:effectLst/>
                <a:uLnTx/>
                <a:uFillTx/>
                <a:latin typeface="Helvetica"/>
                <a:cs typeface="Helvetica"/>
              </a:rPr>
              <a:t>If you have any further questions that have not been answered today, then please contact the Attendance Team on 01603 233681 or at </a:t>
            </a:r>
            <a:r>
              <a:rPr kumimoji="0" lang="en-GB" sz="2400" b="0" i="0" u="none" strike="noStrike" kern="0" cap="none" spc="0" normalizeH="0" baseline="0" noProof="0" dirty="0">
                <a:ln>
                  <a:noFill/>
                </a:ln>
                <a:solidFill>
                  <a:schemeClr val="bg1"/>
                </a:solidFill>
                <a:effectLst/>
                <a:uLnTx/>
                <a:uFillTx/>
                <a:latin typeface="Helvetica"/>
                <a:cs typeface="Helvetica"/>
                <a:hlinkClick r:id="rId8">
                  <a:extLst>
                    <a:ext uri="{A12FA001-AC4F-418D-AE19-62706E023703}">
                      <ahyp:hlinkClr xmlns:ahyp="http://schemas.microsoft.com/office/drawing/2018/hyperlinkcolor" val="tx"/>
                    </a:ext>
                  </a:extLst>
                </a:hlinkClick>
              </a:rPr>
              <a:t>csattendance@norfolk.gov.uk</a:t>
            </a:r>
            <a:r>
              <a:rPr kumimoji="0" lang="en-GB" sz="2400" b="0" i="0" u="none" strike="noStrike" kern="0" cap="none" spc="0" normalizeH="0" baseline="0" noProof="0" dirty="0">
                <a:ln>
                  <a:noFill/>
                </a:ln>
                <a:solidFill>
                  <a:schemeClr val="bg1"/>
                </a:solidFill>
                <a:effectLst/>
                <a:uLnTx/>
                <a:uFillTx/>
                <a:latin typeface="Helvetica"/>
                <a:cs typeface="Helvetica"/>
              </a:rPr>
              <a:t> </a:t>
            </a:r>
          </a:p>
          <a:p>
            <a:pPr marL="0" marR="0" lvl="0" indent="0" algn="l" defTabSz="914400" rtl="0" eaLnBrk="1" fontAlgn="auto" latinLnBrk="0" hangingPunct="1">
              <a:lnSpc>
                <a:spcPct val="100000"/>
              </a:lnSpc>
              <a:spcBef>
                <a:spcPts val="0"/>
              </a:spcBef>
              <a:spcAft>
                <a:spcPts val="0"/>
              </a:spcAft>
              <a:buClrTx/>
              <a:buSzTx/>
              <a:buFont typeface="Arial"/>
              <a:buNone/>
              <a:tabLst/>
              <a:defRPr/>
            </a:pPr>
            <a:endParaRPr lang="en-GB" sz="2200" kern="0" dirty="0">
              <a:solidFill>
                <a:schemeClr val="bg1"/>
              </a:solidFill>
              <a:latin typeface="Helvetica"/>
              <a:cs typeface="Helvetica"/>
            </a:endParaRPr>
          </a:p>
        </p:txBody>
      </p:sp>
      <p:pic>
        <p:nvPicPr>
          <p:cNvPr id="10" name="Content Placeholder 5" descr="Text, whiteboard&#10;&#10;Description automatically generated">
            <a:extLst>
              <a:ext uri="{FF2B5EF4-FFF2-40B4-BE49-F238E27FC236}">
                <a16:creationId xmlns:a16="http://schemas.microsoft.com/office/drawing/2014/main" id="{8531BB02-755C-4D89-BE41-204197B557C4}"/>
              </a:ext>
            </a:extLst>
          </p:cNvPr>
          <p:cNvPicPr>
            <a:picLocks noChangeAspect="1"/>
          </p:cNvPicPr>
          <p:nvPr/>
        </p:nvPicPr>
        <p:blipFill>
          <a:blip r:embed="rId9">
            <a:extLst>
              <a:ext uri="{837473B0-CC2E-450A-ABE3-18F120FF3D39}">
                <a1611:picAttrSrcUrl xmlns:a1611="http://schemas.microsoft.com/office/drawing/2016/11/main" r:id="rId10"/>
              </a:ext>
            </a:extLst>
          </a:blip>
          <a:stretch>
            <a:fillRect/>
          </a:stretch>
        </p:blipFill>
        <p:spPr>
          <a:xfrm>
            <a:off x="573719" y="603599"/>
            <a:ext cx="5384800" cy="5041251"/>
          </a:xfrm>
          <a:prstGeom prst="rect">
            <a:avLst/>
          </a:prstGeom>
          <a:ln w="12700">
            <a:miter lim="400000"/>
          </a:ln>
        </p:spPr>
      </p:pic>
    </p:spTree>
    <p:extLst>
      <p:ext uri="{BB962C8B-B14F-4D97-AF65-F5344CB8AC3E}">
        <p14:creationId xmlns:p14="http://schemas.microsoft.com/office/powerpoint/2010/main" val="269727382"/>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40978B6-F992-7DE7-A18C-25E68FF2AF8A}"/>
              </a:ext>
            </a:extLst>
          </p:cNvPr>
          <p:cNvPicPr>
            <a:picLocks noChangeAspect="1"/>
          </p:cNvPicPr>
          <p:nvPr/>
        </p:nvPicPr>
        <p:blipFill>
          <a:blip r:embed="rId3"/>
          <a:stretch>
            <a:fillRect/>
          </a:stretch>
        </p:blipFill>
        <p:spPr>
          <a:xfrm>
            <a:off x="0" y="6133280"/>
            <a:ext cx="12192000" cy="445020"/>
          </a:xfrm>
          <a:prstGeom prst="rect">
            <a:avLst/>
          </a:prstGeom>
        </p:spPr>
      </p:pic>
      <p:pic>
        <p:nvPicPr>
          <p:cNvPr id="5" name="Flourish Logo2.png" descr="Flourish Logo2.png">
            <a:extLst>
              <a:ext uri="{FF2B5EF4-FFF2-40B4-BE49-F238E27FC236}">
                <a16:creationId xmlns:a16="http://schemas.microsoft.com/office/drawing/2014/main" id="{77FF78AA-729F-C3BD-181D-DC677029F9D4}"/>
              </a:ext>
            </a:extLst>
          </p:cNvPr>
          <p:cNvPicPr>
            <a:picLocks noChangeAspect="1"/>
          </p:cNvPicPr>
          <p:nvPr/>
        </p:nvPicPr>
        <p:blipFill>
          <a:blip r:embed="rId4"/>
          <a:stretch>
            <a:fillRect/>
          </a:stretch>
        </p:blipFill>
        <p:spPr>
          <a:xfrm>
            <a:off x="10210461" y="6383463"/>
            <a:ext cx="384384" cy="258290"/>
          </a:xfrm>
          <a:prstGeom prst="rect">
            <a:avLst/>
          </a:prstGeom>
          <a:ln w="12700">
            <a:miter lim="400000"/>
          </a:ln>
        </p:spPr>
      </p:pic>
      <p:pic>
        <p:nvPicPr>
          <p:cNvPr id="6" name="Stacked New NCC Logo 376.jpg" descr="Stacked New NCC Logo 376.jpg">
            <a:extLst>
              <a:ext uri="{FF2B5EF4-FFF2-40B4-BE49-F238E27FC236}">
                <a16:creationId xmlns:a16="http://schemas.microsoft.com/office/drawing/2014/main" id="{4C66DEB2-3088-A201-37DE-C53B8068A9E4}"/>
              </a:ext>
            </a:extLst>
          </p:cNvPr>
          <p:cNvPicPr>
            <a:picLocks noChangeAspect="1"/>
          </p:cNvPicPr>
          <p:nvPr/>
        </p:nvPicPr>
        <p:blipFill>
          <a:blip r:embed="rId5"/>
          <a:stretch>
            <a:fillRect/>
          </a:stretch>
        </p:blipFill>
        <p:spPr>
          <a:xfrm>
            <a:off x="9101412" y="6383462"/>
            <a:ext cx="863943" cy="258291"/>
          </a:xfrm>
          <a:prstGeom prst="rect">
            <a:avLst/>
          </a:prstGeom>
          <a:ln w="12700">
            <a:miter lim="400000"/>
          </a:ln>
        </p:spPr>
      </p:pic>
      <p:pic>
        <p:nvPicPr>
          <p:cNvPr id="7" name="Vital Signs for Children Logo (1).jpg" descr="Vital Signs for Children Logo (1).jpg">
            <a:extLst>
              <a:ext uri="{FF2B5EF4-FFF2-40B4-BE49-F238E27FC236}">
                <a16:creationId xmlns:a16="http://schemas.microsoft.com/office/drawing/2014/main" id="{5CB89D31-DA8E-4B0A-F6B6-CDD7A1106941}"/>
              </a:ext>
            </a:extLst>
          </p:cNvPr>
          <p:cNvPicPr>
            <a:picLocks noChangeAspect="1"/>
          </p:cNvPicPr>
          <p:nvPr/>
        </p:nvPicPr>
        <p:blipFill>
          <a:blip r:embed="rId6"/>
          <a:stretch>
            <a:fillRect/>
          </a:stretch>
        </p:blipFill>
        <p:spPr>
          <a:xfrm>
            <a:off x="10839951" y="6383461"/>
            <a:ext cx="666220" cy="258291"/>
          </a:xfrm>
          <a:prstGeom prst="rect">
            <a:avLst/>
          </a:prstGeom>
          <a:ln w="12700">
            <a:miter lim="400000"/>
          </a:ln>
        </p:spPr>
      </p:pic>
      <p:sp>
        <p:nvSpPr>
          <p:cNvPr id="3" name="TextBox 2">
            <a:extLst>
              <a:ext uri="{FF2B5EF4-FFF2-40B4-BE49-F238E27FC236}">
                <a16:creationId xmlns:a16="http://schemas.microsoft.com/office/drawing/2014/main" id="{919A66BA-2693-ED73-AB81-A373FEE9F5F1}"/>
              </a:ext>
            </a:extLst>
          </p:cNvPr>
          <p:cNvSpPr txBox="1"/>
          <p:nvPr/>
        </p:nvSpPr>
        <p:spPr>
          <a:xfrm>
            <a:off x="492976" y="327314"/>
            <a:ext cx="11557997" cy="98488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GB" sz="1800" dirty="0">
                <a:solidFill>
                  <a:srgbClr val="111111"/>
                </a:solidFill>
                <a:effectLst/>
                <a:latin typeface="Arial" panose="020B0604020202020204" pitchFamily="34" charset="0"/>
                <a:ea typeface="Calibri" panose="020F0502020204030204" pitchFamily="34" charset="0"/>
              </a:rPr>
              <a:t> </a:t>
            </a:r>
            <a:endParaRPr lang="en-GB" sz="1800" dirty="0">
              <a:effectLst/>
              <a:latin typeface="Times New Roman" panose="02020603050405020304" pitchFamily="18" charset="0"/>
              <a:ea typeface="Calibri" panose="020F0502020204030204" pitchFamily="34" charset="0"/>
            </a:endParaRPr>
          </a:p>
          <a:p>
            <a:r>
              <a:rPr lang="en-GB" sz="2000" dirty="0">
                <a:solidFill>
                  <a:srgbClr val="111111"/>
                </a:solidFill>
                <a:effectLst/>
                <a:ea typeface="Calibri" panose="020F0502020204030204" pitchFamily="34" charset="0"/>
              </a:rPr>
              <a:t> </a:t>
            </a:r>
            <a:endParaRPr lang="en-GB" sz="2000" dirty="0">
              <a:effectLst/>
              <a:ea typeface="Calibri" panose="020F0502020204030204" pitchFamily="34" charset="0"/>
            </a:endParaRPr>
          </a:p>
          <a:p>
            <a:r>
              <a:rPr lang="en-GB" sz="2000" dirty="0">
                <a:solidFill>
                  <a:srgbClr val="111111"/>
                </a:solidFill>
                <a:effectLst/>
                <a:ea typeface="Calibri" panose="020F0502020204030204" pitchFamily="34" charset="0"/>
              </a:rPr>
              <a:t> </a:t>
            </a:r>
            <a:endParaRPr lang="en-GB" sz="2000" dirty="0">
              <a:effectLst/>
              <a:ea typeface="Calibri" panose="020F0502020204030204" pitchFamily="34" charset="0"/>
            </a:endParaRPr>
          </a:p>
        </p:txBody>
      </p:sp>
      <p:sp>
        <p:nvSpPr>
          <p:cNvPr id="2" name="TextBox 1">
            <a:extLst>
              <a:ext uri="{FF2B5EF4-FFF2-40B4-BE49-F238E27FC236}">
                <a16:creationId xmlns:a16="http://schemas.microsoft.com/office/drawing/2014/main" id="{6F31DAFA-7A1B-4BCC-96D5-8A59A3BC6678}"/>
              </a:ext>
            </a:extLst>
          </p:cNvPr>
          <p:cNvSpPr txBox="1"/>
          <p:nvPr/>
        </p:nvSpPr>
        <p:spPr>
          <a:xfrm>
            <a:off x="492976" y="302363"/>
            <a:ext cx="11357648" cy="54168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r>
              <a:rPr lang="en-GB" sz="4000" b="1" dirty="0">
                <a:solidFill>
                  <a:srgbClr val="29314C"/>
                </a:solidFill>
                <a:effectLst/>
                <a:ea typeface="Aptos" panose="020B0004020202020204" pitchFamily="34" charset="0"/>
              </a:rPr>
              <a:t>Sharing daily attendance data with the DfE</a:t>
            </a:r>
            <a:endParaRPr lang="en-GB" sz="4000" dirty="0">
              <a:solidFill>
                <a:srgbClr val="29314C"/>
              </a:solidFill>
              <a:effectLst/>
              <a:ea typeface="Aptos" panose="020B0004020202020204" pitchFamily="34" charset="0"/>
            </a:endParaRPr>
          </a:p>
          <a:p>
            <a:r>
              <a:rPr lang="en-GB" sz="2000" dirty="0">
                <a:solidFill>
                  <a:srgbClr val="29314C"/>
                </a:solidFill>
                <a:effectLst/>
                <a:ea typeface="Aptos" panose="020B0004020202020204" pitchFamily="34" charset="0"/>
              </a:rPr>
              <a:t> </a:t>
            </a:r>
          </a:p>
          <a:p>
            <a:r>
              <a:rPr lang="en-GB" sz="2200" dirty="0">
                <a:solidFill>
                  <a:srgbClr val="29314C"/>
                </a:solidFill>
                <a:effectLst/>
                <a:ea typeface="Aptos" panose="020B0004020202020204" pitchFamily="34" charset="0"/>
              </a:rPr>
              <a:t>The DfE recently hosted 2 webinars aimed at schools and LA’s regarding sharing daily attendance data. They shared that 91% of schools across England are currently participating and sharing their school data. With sharing data with the DfE to become mandatory for all schools from 19</a:t>
            </a:r>
            <a:r>
              <a:rPr lang="en-GB" sz="2200" baseline="30000" dirty="0">
                <a:solidFill>
                  <a:srgbClr val="29314C"/>
                </a:solidFill>
                <a:effectLst/>
                <a:ea typeface="Aptos" panose="020B0004020202020204" pitchFamily="34" charset="0"/>
              </a:rPr>
              <a:t>th</a:t>
            </a:r>
            <a:r>
              <a:rPr lang="en-GB" sz="2200" dirty="0">
                <a:solidFill>
                  <a:srgbClr val="29314C"/>
                </a:solidFill>
                <a:effectLst/>
                <a:ea typeface="Aptos" panose="020B0004020202020204" pitchFamily="34" charset="0"/>
              </a:rPr>
              <a:t> August 2024 when </a:t>
            </a:r>
            <a:r>
              <a:rPr lang="en-GB" sz="2200" u="sng" dirty="0">
                <a:solidFill>
                  <a:schemeClr val="accent5">
                    <a:lumMod val="75000"/>
                  </a:schemeClr>
                </a:solidFill>
                <a:effectLst/>
                <a:ea typeface="Aptos" panose="020B0004020202020204" pitchFamily="34" charset="0"/>
                <a:hlinkClick r:id="rId7">
                  <a:extLst>
                    <a:ext uri="{A12FA001-AC4F-418D-AE19-62706E023703}">
                      <ahyp:hlinkClr xmlns:ahyp="http://schemas.microsoft.com/office/drawing/2018/hyperlinkcolor" val="tx"/>
                    </a:ext>
                  </a:extLst>
                </a:hlinkClick>
              </a:rPr>
              <a:t>Working together to improve school attendance</a:t>
            </a:r>
            <a:r>
              <a:rPr lang="en-GB" sz="2200" dirty="0">
                <a:solidFill>
                  <a:schemeClr val="accent5">
                    <a:lumMod val="75000"/>
                  </a:schemeClr>
                </a:solidFill>
                <a:effectLst/>
                <a:ea typeface="Aptos" panose="020B0004020202020204" pitchFamily="34" charset="0"/>
              </a:rPr>
              <a:t> </a:t>
            </a:r>
            <a:r>
              <a:rPr lang="en-GB" sz="2200" dirty="0">
                <a:solidFill>
                  <a:srgbClr val="29314C"/>
                </a:solidFill>
                <a:effectLst/>
                <a:ea typeface="Aptos" panose="020B0004020202020204" pitchFamily="34" charset="0"/>
              </a:rPr>
              <a:t>becomes statutory it is the DfE’s hope that by having a real-time picture of attendance, schools, trusts, LAs and the DfE can identify and take appropriate action to improve attendance and outcomes for pupils. If you are already sharing your data and want to learn more about how to get the most out of the view your education data service (VYED) </a:t>
            </a:r>
            <a:r>
              <a:rPr lang="en-GB" sz="2200" u="sng" dirty="0">
                <a:solidFill>
                  <a:schemeClr val="accent5">
                    <a:lumMod val="75000"/>
                  </a:schemeClr>
                </a:solidFill>
                <a:effectLst/>
                <a:ea typeface="Aptos" panose="020B0004020202020204" pitchFamily="34" charset="0"/>
                <a:hlinkClick r:id="rId8">
                  <a:extLst>
                    <a:ext uri="{A12FA001-AC4F-418D-AE19-62706E023703}">
                      <ahyp:hlinkClr xmlns:ahyp="http://schemas.microsoft.com/office/drawing/2018/hyperlinkcolor" val="tx"/>
                    </a:ext>
                  </a:extLst>
                </a:hlinkClick>
              </a:rPr>
              <a:t>click here to access the monitor your school attendance: User guide</a:t>
            </a:r>
            <a:r>
              <a:rPr lang="en-GB" sz="2200" dirty="0">
                <a:solidFill>
                  <a:schemeClr val="accent5">
                    <a:lumMod val="75000"/>
                  </a:schemeClr>
                </a:solidFill>
                <a:effectLst/>
                <a:ea typeface="Aptos" panose="020B0004020202020204" pitchFamily="34" charset="0"/>
              </a:rPr>
              <a:t>. </a:t>
            </a:r>
          </a:p>
          <a:p>
            <a:r>
              <a:rPr lang="en-GB" sz="2200" dirty="0">
                <a:solidFill>
                  <a:srgbClr val="29314C"/>
                </a:solidFill>
                <a:effectLst/>
                <a:ea typeface="Aptos" panose="020B0004020202020204" pitchFamily="34" charset="0"/>
              </a:rPr>
              <a:t> </a:t>
            </a:r>
          </a:p>
          <a:p>
            <a:r>
              <a:rPr lang="en-GB" sz="2200" dirty="0">
                <a:solidFill>
                  <a:srgbClr val="29314C"/>
                </a:solidFill>
                <a:effectLst/>
                <a:ea typeface="Aptos" panose="020B0004020202020204" pitchFamily="34" charset="0"/>
              </a:rPr>
              <a:t>If your school is yet to set up their connection with WONDE to share daily attendance data, you can access the DfE webinar recording via the </a:t>
            </a:r>
            <a:r>
              <a:rPr lang="en-GB" sz="2200" u="sng" dirty="0">
                <a:solidFill>
                  <a:schemeClr val="accent5">
                    <a:lumMod val="75000"/>
                  </a:schemeClr>
                </a:solidFill>
                <a:effectLst/>
                <a:ea typeface="Aptos" panose="020B0004020202020204" pitchFamily="34" charset="0"/>
                <a:hlinkClick r:id="rId9">
                  <a:extLst>
                    <a:ext uri="{A12FA001-AC4F-418D-AE19-62706E023703}">
                      <ahyp:hlinkClr xmlns:ahyp="http://schemas.microsoft.com/office/drawing/2018/hyperlinkcolor" val="tx"/>
                    </a:ext>
                  </a:extLst>
                </a:hlinkClick>
              </a:rPr>
              <a:t>DfE’s YouTube page</a:t>
            </a:r>
            <a:r>
              <a:rPr lang="en-GB" sz="2200" dirty="0">
                <a:solidFill>
                  <a:schemeClr val="accent5">
                    <a:lumMod val="75000"/>
                  </a:schemeClr>
                </a:solidFill>
                <a:effectLst/>
                <a:ea typeface="Aptos" panose="020B0004020202020204" pitchFamily="34" charset="0"/>
              </a:rPr>
              <a:t> </a:t>
            </a:r>
            <a:r>
              <a:rPr lang="en-GB" sz="2200" dirty="0">
                <a:solidFill>
                  <a:srgbClr val="29314C"/>
                </a:solidFill>
                <a:effectLst/>
                <a:ea typeface="Aptos" panose="020B0004020202020204" pitchFamily="34" charset="0"/>
              </a:rPr>
              <a:t>entitled ‘Monitor your school attendance – May Webinar for schools and trust not yet sharing data’.</a:t>
            </a:r>
          </a:p>
        </p:txBody>
      </p:sp>
    </p:spTree>
    <p:extLst>
      <p:ext uri="{BB962C8B-B14F-4D97-AF65-F5344CB8AC3E}">
        <p14:creationId xmlns:p14="http://schemas.microsoft.com/office/powerpoint/2010/main" val="455892329"/>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5" name="Rectangle 54">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Helvetica"/>
              <a:cs typeface="Helvetica"/>
              <a:sym typeface="Calibri"/>
            </a:endParaRPr>
          </a:p>
        </p:txBody>
      </p:sp>
      <p:sp>
        <p:nvSpPr>
          <p:cNvPr id="2" name="Title 1">
            <a:extLst>
              <a:ext uri="{FF2B5EF4-FFF2-40B4-BE49-F238E27FC236}">
                <a16:creationId xmlns:a16="http://schemas.microsoft.com/office/drawing/2014/main" id="{DA17FFEB-F1EF-4E08-8A64-258C74F081F3}"/>
              </a:ext>
            </a:extLst>
          </p:cNvPr>
          <p:cNvSpPr>
            <a:spLocks noGrp="1"/>
          </p:cNvSpPr>
          <p:nvPr>
            <p:ph type="title"/>
          </p:nvPr>
        </p:nvSpPr>
        <p:spPr>
          <a:xfrm>
            <a:off x="836680" y="84813"/>
            <a:ext cx="6002110" cy="1495425"/>
          </a:xfrm>
        </p:spPr>
        <p:txBody>
          <a:bodyPr vert="horz" lIns="91440" tIns="45720" rIns="91440" bIns="45720" rtlCol="0" anchor="ctr">
            <a:normAutofit fontScale="90000"/>
          </a:bodyPr>
          <a:lstStyle/>
          <a:p>
            <a:pPr>
              <a:spcBef>
                <a:spcPct val="0"/>
              </a:spcBef>
            </a:pPr>
            <a:r>
              <a:rPr lang="en-US" sz="4000" b="1" kern="1200" dirty="0">
                <a:solidFill>
                  <a:srgbClr val="29314C"/>
                </a:solidFill>
                <a:latin typeface="+mn-lt"/>
                <a:ea typeface="+mj-ea"/>
                <a:cs typeface="Arial" panose="020B0604020202020204" pitchFamily="34" charset="0"/>
              </a:rPr>
              <a:t>Attendance Network Directory</a:t>
            </a:r>
            <a:br>
              <a:rPr lang="en-US" sz="4000" b="1" kern="1200" dirty="0">
                <a:solidFill>
                  <a:srgbClr val="29314C"/>
                </a:solidFill>
                <a:latin typeface="+mn-lt"/>
                <a:ea typeface="+mj-ea"/>
                <a:cs typeface="Arial" panose="020B0604020202020204" pitchFamily="34" charset="0"/>
              </a:rPr>
            </a:br>
            <a:r>
              <a:rPr lang="en-US" sz="3100" b="1" i="1" kern="1200" dirty="0">
                <a:solidFill>
                  <a:srgbClr val="29314C"/>
                </a:solidFill>
                <a:latin typeface="+mn-lt"/>
                <a:ea typeface="+mj-ea"/>
                <a:cs typeface="Arial" panose="020B0604020202020204" pitchFamily="34" charset="0"/>
              </a:rPr>
              <a:t>Staying connected</a:t>
            </a:r>
            <a:endParaRPr lang="en-US" sz="4000" b="1" i="1" kern="1200" dirty="0">
              <a:solidFill>
                <a:srgbClr val="29314C"/>
              </a:solidFill>
              <a:latin typeface="+mn-lt"/>
              <a:ea typeface="+mj-ea"/>
              <a:cs typeface="Arial" panose="020B0604020202020204" pitchFamily="34" charset="0"/>
            </a:endParaRPr>
          </a:p>
        </p:txBody>
      </p:sp>
      <p:sp>
        <p:nvSpPr>
          <p:cNvPr id="7" name="Content Placeholder 6">
            <a:extLst>
              <a:ext uri="{FF2B5EF4-FFF2-40B4-BE49-F238E27FC236}">
                <a16:creationId xmlns:a16="http://schemas.microsoft.com/office/drawing/2014/main" id="{D3D98E4F-B8BC-494E-A0BC-26B907E54AC9}"/>
              </a:ext>
            </a:extLst>
          </p:cNvPr>
          <p:cNvSpPr>
            <a:spLocks noGrp="1"/>
          </p:cNvSpPr>
          <p:nvPr>
            <p:ph sz="half" idx="1"/>
          </p:nvPr>
        </p:nvSpPr>
        <p:spPr>
          <a:xfrm>
            <a:off x="836680" y="1738936"/>
            <a:ext cx="6002110" cy="4799976"/>
          </a:xfrm>
        </p:spPr>
        <p:txBody>
          <a:bodyPr vert="horz" lIns="91440" tIns="45720" rIns="91440" bIns="45720" rtlCol="0">
            <a:noAutofit/>
          </a:bodyPr>
          <a:lstStyle/>
          <a:p>
            <a:pPr marL="0" indent="0">
              <a:buNone/>
            </a:pPr>
            <a:r>
              <a:rPr lang="en-US" sz="2400" i="1" kern="1200" dirty="0">
                <a:solidFill>
                  <a:srgbClr val="29314C"/>
                </a:solidFill>
                <a:latin typeface="+mn-lt"/>
                <a:ea typeface="+mn-ea"/>
                <a:cs typeface="Arial" panose="020B0604020202020204" pitchFamily="34" charset="0"/>
              </a:rPr>
              <a:t>Are you signed up to the Attendance Network Directory?</a:t>
            </a:r>
          </a:p>
          <a:p>
            <a:pPr marL="0" indent="0">
              <a:buNone/>
            </a:pPr>
            <a:r>
              <a:rPr lang="en-US" sz="2400" i="1" kern="1200" dirty="0">
                <a:solidFill>
                  <a:srgbClr val="29314C"/>
                </a:solidFill>
                <a:latin typeface="+mn-lt"/>
                <a:ea typeface="+mn-ea"/>
                <a:cs typeface="Arial" panose="020B0604020202020204" pitchFamily="34" charset="0"/>
              </a:rPr>
              <a:t>By joining the directory, you gain access to contact details for other colleagues who also have responsibility for attendance. Enabling you to stay directly connected outside of the arranged network meetings. </a:t>
            </a:r>
          </a:p>
          <a:p>
            <a:pPr marL="0" indent="0">
              <a:buNone/>
            </a:pPr>
            <a:r>
              <a:rPr lang="en-US" sz="2400" i="1" kern="1200" dirty="0">
                <a:solidFill>
                  <a:srgbClr val="29314C"/>
                </a:solidFill>
                <a:latin typeface="+mn-lt"/>
                <a:ea typeface="+mn-ea"/>
                <a:cs typeface="Arial" panose="020B0604020202020204" pitchFamily="34" charset="0"/>
              </a:rPr>
              <a:t>If you would like to join the directory please add your name, setting and email address to the directory sign up sheet located near the refreshments. </a:t>
            </a:r>
          </a:p>
          <a:p>
            <a:pPr marL="0" indent="0">
              <a:buNone/>
            </a:pPr>
            <a:r>
              <a:rPr lang="en-US" sz="2400" i="1" kern="1200" dirty="0">
                <a:solidFill>
                  <a:srgbClr val="29314C"/>
                </a:solidFill>
                <a:latin typeface="+mn-lt"/>
                <a:ea typeface="+mn-ea"/>
                <a:cs typeface="Arial" panose="020B0604020202020204" pitchFamily="34" charset="0"/>
              </a:rPr>
              <a:t>Thanks!</a:t>
            </a:r>
          </a:p>
          <a:p>
            <a:endParaRPr lang="en-US" sz="1800" b="1" i="1" kern="1200" dirty="0">
              <a:solidFill>
                <a:srgbClr val="002060"/>
              </a:solidFill>
              <a:latin typeface="+mn-lt"/>
              <a:ea typeface="+mn-ea"/>
              <a:cs typeface="Arial" panose="020B0604020202020204" pitchFamily="34" charset="0"/>
            </a:endParaRPr>
          </a:p>
        </p:txBody>
      </p:sp>
      <p:pic>
        <p:nvPicPr>
          <p:cNvPr id="9" name="Content Placeholder 8" descr="3D rendering of game pieces tied together with a rope">
            <a:extLst>
              <a:ext uri="{FF2B5EF4-FFF2-40B4-BE49-F238E27FC236}">
                <a16:creationId xmlns:a16="http://schemas.microsoft.com/office/drawing/2014/main" id="{02890FFF-6358-42DF-B9BF-DDC71EB1284B}"/>
              </a:ext>
            </a:extLst>
          </p:cNvPr>
          <p:cNvPicPr>
            <a:picLocks noGrp="1" noChangeAspect="1"/>
          </p:cNvPicPr>
          <p:nvPr>
            <p:ph sz="half" idx="2"/>
          </p:nvPr>
        </p:nvPicPr>
        <p:blipFill>
          <a:blip r:embed="rId3"/>
          <a:srcRect l="22700" r="22700"/>
          <a:stretch/>
        </p:blipFill>
        <p:spPr>
          <a:xfrm>
            <a:off x="7199440" y="10"/>
            <a:ext cx="4992560" cy="6857990"/>
          </a:xfrm>
          <a:prstGeom prst="rect">
            <a:avLst/>
          </a:prstGeom>
          <a:effectLst/>
        </p:spPr>
      </p:pic>
      <p:sp>
        <p:nvSpPr>
          <p:cNvPr id="4" name="Slide Number Placeholder 3">
            <a:extLst>
              <a:ext uri="{FF2B5EF4-FFF2-40B4-BE49-F238E27FC236}">
                <a16:creationId xmlns:a16="http://schemas.microsoft.com/office/drawing/2014/main" id="{DE5B8FD9-E73A-4D52-BFBC-8D8137AF7CF1}"/>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A5670615-0D34-4281-8660-EA7DD2A129D6}" type="slidenum">
              <a:rPr kumimoji="0" lang="en-US" altLang="en-US" sz="1200" b="0" i="0" u="none" strike="noStrike" kern="1200" cap="none" spc="0" normalizeH="0" baseline="0" noProof="0" smtClean="0">
                <a:ln>
                  <a:noFill/>
                </a:ln>
                <a:solidFill>
                  <a:srgbClr val="FFFFFF"/>
                </a:solidFill>
                <a:effectLst/>
                <a:uLnTx/>
                <a:uFillTx/>
                <a:latin typeface="Calibri" panose="020F0502020204030204"/>
                <a:ea typeface="+mn-ea"/>
                <a:cs typeface="Helvetica"/>
                <a:sym typeface="Calibri"/>
              </a:rPr>
              <a:pPr marL="0" marR="0" lvl="0" indent="0" algn="r" defTabSz="914400" rtl="0" eaLnBrk="1" fontAlgn="auto" latinLnBrk="0" hangingPunct="1">
                <a:lnSpc>
                  <a:spcPct val="100000"/>
                </a:lnSpc>
                <a:spcBef>
                  <a:spcPts val="0"/>
                </a:spcBef>
                <a:spcAft>
                  <a:spcPts val="600"/>
                </a:spcAft>
                <a:buClrTx/>
                <a:buSzTx/>
                <a:buFontTx/>
                <a:buNone/>
                <a:tabLst/>
                <a:defRPr/>
              </a:pPr>
              <a:t>6</a:t>
            </a:fld>
            <a:endParaRPr kumimoji="0" lang="en-US" altLang="en-US" sz="1200" b="0" i="0" u="none" strike="noStrike" kern="1200" cap="none" spc="0" normalizeH="0" baseline="0" noProof="0">
              <a:ln>
                <a:noFill/>
              </a:ln>
              <a:solidFill>
                <a:srgbClr val="FFFFFF"/>
              </a:solidFill>
              <a:effectLst/>
              <a:uLnTx/>
              <a:uFillTx/>
              <a:latin typeface="Calibri" panose="020F0502020204030204"/>
              <a:ea typeface="+mn-ea"/>
              <a:cs typeface="Helvetica"/>
              <a:sym typeface="Calibri"/>
            </a:endParaRPr>
          </a:p>
        </p:txBody>
      </p:sp>
    </p:spTree>
    <p:extLst>
      <p:ext uri="{BB962C8B-B14F-4D97-AF65-F5344CB8AC3E}">
        <p14:creationId xmlns:p14="http://schemas.microsoft.com/office/powerpoint/2010/main" val="1710506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5" name="Rectangle 54">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Helvetica"/>
              <a:cs typeface="Helvetica"/>
              <a:sym typeface="Calibri"/>
            </a:endParaRPr>
          </a:p>
        </p:txBody>
      </p:sp>
      <p:sp>
        <p:nvSpPr>
          <p:cNvPr id="2" name="Title 1">
            <a:extLst>
              <a:ext uri="{FF2B5EF4-FFF2-40B4-BE49-F238E27FC236}">
                <a16:creationId xmlns:a16="http://schemas.microsoft.com/office/drawing/2014/main" id="{DA17FFEB-F1EF-4E08-8A64-258C74F081F3}"/>
              </a:ext>
            </a:extLst>
          </p:cNvPr>
          <p:cNvSpPr>
            <a:spLocks noGrp="1"/>
          </p:cNvSpPr>
          <p:nvPr>
            <p:ph type="title"/>
          </p:nvPr>
        </p:nvSpPr>
        <p:spPr>
          <a:xfrm>
            <a:off x="329185" y="84813"/>
            <a:ext cx="6867206" cy="1495425"/>
          </a:xfrm>
        </p:spPr>
        <p:txBody>
          <a:bodyPr vert="horz" lIns="91440" tIns="45720" rIns="91440" bIns="45720" rtlCol="0" anchor="ctr">
            <a:normAutofit/>
          </a:bodyPr>
          <a:lstStyle/>
          <a:p>
            <a:pPr>
              <a:spcBef>
                <a:spcPct val="0"/>
              </a:spcBef>
            </a:pPr>
            <a:r>
              <a:rPr lang="en-US" sz="4000" b="1" kern="1200" dirty="0">
                <a:solidFill>
                  <a:srgbClr val="29314C"/>
                </a:solidFill>
                <a:latin typeface="+mn-lt"/>
                <a:ea typeface="+mj-ea"/>
                <a:cs typeface="Arial" panose="020B0604020202020204" pitchFamily="34" charset="0"/>
              </a:rPr>
              <a:t>Collaboration Opportunity</a:t>
            </a:r>
            <a:endParaRPr lang="en-US" sz="4000" b="1" i="1" kern="1200" dirty="0">
              <a:solidFill>
                <a:srgbClr val="29314C"/>
              </a:solidFill>
              <a:latin typeface="+mn-lt"/>
              <a:ea typeface="+mj-ea"/>
              <a:cs typeface="Arial" panose="020B0604020202020204" pitchFamily="34" charset="0"/>
            </a:endParaRPr>
          </a:p>
        </p:txBody>
      </p:sp>
      <p:sp>
        <p:nvSpPr>
          <p:cNvPr id="7" name="Content Placeholder 6">
            <a:extLst>
              <a:ext uri="{FF2B5EF4-FFF2-40B4-BE49-F238E27FC236}">
                <a16:creationId xmlns:a16="http://schemas.microsoft.com/office/drawing/2014/main" id="{D3D98E4F-B8BC-494E-A0BC-26B907E54AC9}"/>
              </a:ext>
            </a:extLst>
          </p:cNvPr>
          <p:cNvSpPr>
            <a:spLocks noGrp="1"/>
          </p:cNvSpPr>
          <p:nvPr>
            <p:ph sz="half" idx="1"/>
          </p:nvPr>
        </p:nvSpPr>
        <p:spPr>
          <a:xfrm>
            <a:off x="598665" y="1556374"/>
            <a:ext cx="6002110" cy="4799976"/>
          </a:xfrm>
        </p:spPr>
        <p:txBody>
          <a:bodyPr vert="horz" lIns="91440" tIns="45720" rIns="91440" bIns="45720" rtlCol="0">
            <a:noAutofit/>
          </a:bodyPr>
          <a:lstStyle/>
          <a:p>
            <a:pPr marL="0" indent="0">
              <a:buNone/>
            </a:pPr>
            <a:r>
              <a:rPr lang="en-US" sz="2400" i="1" kern="1200" dirty="0">
                <a:solidFill>
                  <a:srgbClr val="29314C"/>
                </a:solidFill>
                <a:latin typeface="+mn-lt"/>
                <a:ea typeface="+mn-ea"/>
                <a:cs typeface="Arial" panose="020B0604020202020204" pitchFamily="34" charset="0"/>
              </a:rPr>
              <a:t>We are currently working on our revised versions of the model school policy and the FPN guidance letter (formerly known as the Warning Letter). We are specifically looking at enhancing and expanding on versions of the policy specifically for parents and pupils. </a:t>
            </a:r>
          </a:p>
          <a:p>
            <a:pPr marL="0" indent="0">
              <a:buNone/>
            </a:pPr>
            <a:endParaRPr lang="en-US" sz="2400" i="1" kern="1200" dirty="0">
              <a:solidFill>
                <a:srgbClr val="29314C"/>
              </a:solidFill>
              <a:latin typeface="+mn-lt"/>
              <a:ea typeface="+mn-ea"/>
              <a:cs typeface="Arial" panose="020B0604020202020204" pitchFamily="34" charset="0"/>
            </a:endParaRPr>
          </a:p>
          <a:p>
            <a:pPr marL="0" indent="0">
              <a:buNone/>
            </a:pPr>
            <a:r>
              <a:rPr lang="en-US" sz="2400" i="1" kern="1200" dirty="0">
                <a:solidFill>
                  <a:srgbClr val="29314C"/>
                </a:solidFill>
                <a:latin typeface="+mn-lt"/>
                <a:ea typeface="+mn-ea"/>
                <a:cs typeface="Arial" panose="020B0604020202020204" pitchFamily="34" charset="0"/>
              </a:rPr>
              <a:t>If you would like to support us with this piece of work, please speak to a member of the team during today's session or email us at </a:t>
            </a:r>
            <a:r>
              <a:rPr lang="en-US" sz="2400" i="1" kern="1200" dirty="0">
                <a:solidFill>
                  <a:srgbClr val="29314C"/>
                </a:solidFill>
                <a:latin typeface="+mn-lt"/>
                <a:ea typeface="+mn-ea"/>
                <a:cs typeface="Arial" panose="020B0604020202020204" pitchFamily="34" charset="0"/>
                <a:hlinkClick r:id="rId3"/>
              </a:rPr>
              <a:t>csattendance@norfolk.gov.uk</a:t>
            </a:r>
            <a:r>
              <a:rPr lang="en-US" sz="2400" i="1" kern="1200" dirty="0">
                <a:solidFill>
                  <a:srgbClr val="29314C"/>
                </a:solidFill>
                <a:latin typeface="+mn-lt"/>
                <a:ea typeface="+mn-ea"/>
                <a:cs typeface="Arial" panose="020B0604020202020204" pitchFamily="34" charset="0"/>
              </a:rPr>
              <a:t> </a:t>
            </a:r>
          </a:p>
          <a:p>
            <a:pPr marL="0" indent="0" algn="r">
              <a:buNone/>
            </a:pPr>
            <a:endParaRPr lang="en-US" sz="2400" i="1" kern="1200" dirty="0">
              <a:solidFill>
                <a:srgbClr val="29314C"/>
              </a:solidFill>
              <a:latin typeface="+mn-lt"/>
              <a:ea typeface="+mn-ea"/>
              <a:cs typeface="Arial" panose="020B0604020202020204" pitchFamily="34" charset="0"/>
            </a:endParaRPr>
          </a:p>
          <a:p>
            <a:endParaRPr lang="en-US" sz="1800" b="1" i="1" kern="1200" dirty="0">
              <a:solidFill>
                <a:srgbClr val="002060"/>
              </a:solidFill>
              <a:latin typeface="+mn-lt"/>
              <a:ea typeface="+mn-ea"/>
              <a:cs typeface="Arial" panose="020B0604020202020204" pitchFamily="34" charset="0"/>
            </a:endParaRPr>
          </a:p>
        </p:txBody>
      </p:sp>
      <p:pic>
        <p:nvPicPr>
          <p:cNvPr id="9" name="Content Placeholder 8" descr="Close-up of two people's hands pointing at laptop screen with stack of 4 books in background, one person holding a pen">
            <a:extLst>
              <a:ext uri="{FF2B5EF4-FFF2-40B4-BE49-F238E27FC236}">
                <a16:creationId xmlns:a16="http://schemas.microsoft.com/office/drawing/2014/main" id="{02890FFF-6358-42DF-B9BF-DDC71EB1284B}"/>
              </a:ext>
            </a:extLst>
          </p:cNvPr>
          <p:cNvPicPr>
            <a:picLocks noGrp="1" noChangeAspect="1"/>
          </p:cNvPicPr>
          <p:nvPr>
            <p:ph sz="half" idx="2"/>
          </p:nvPr>
        </p:nvPicPr>
        <p:blipFill>
          <a:blip r:embed="rId4"/>
          <a:srcRect l="25734" r="25734"/>
          <a:stretch/>
        </p:blipFill>
        <p:spPr>
          <a:xfrm>
            <a:off x="7199440" y="10"/>
            <a:ext cx="4992560" cy="6857990"/>
          </a:xfrm>
          <a:prstGeom prst="rect">
            <a:avLst/>
          </a:prstGeom>
          <a:effectLst/>
        </p:spPr>
      </p:pic>
      <p:sp>
        <p:nvSpPr>
          <p:cNvPr id="4" name="Slide Number Placeholder 3">
            <a:extLst>
              <a:ext uri="{FF2B5EF4-FFF2-40B4-BE49-F238E27FC236}">
                <a16:creationId xmlns:a16="http://schemas.microsoft.com/office/drawing/2014/main" id="{DE5B8FD9-E73A-4D52-BFBC-8D8137AF7CF1}"/>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A5670615-0D34-4281-8660-EA7DD2A129D6}" type="slidenum">
              <a:rPr kumimoji="0" lang="en-US" altLang="en-US" sz="1200" b="0" i="0" u="none" strike="noStrike" kern="1200" cap="none" spc="0" normalizeH="0" baseline="0" noProof="0" smtClean="0">
                <a:ln>
                  <a:noFill/>
                </a:ln>
                <a:solidFill>
                  <a:srgbClr val="FFFFFF"/>
                </a:solidFill>
                <a:effectLst/>
                <a:uLnTx/>
                <a:uFillTx/>
                <a:latin typeface="Calibri" panose="020F0502020204030204"/>
                <a:ea typeface="+mn-ea"/>
                <a:cs typeface="Helvetica"/>
                <a:sym typeface="Calibri"/>
              </a:rPr>
              <a:pPr marL="0" marR="0" lvl="0" indent="0" algn="r" defTabSz="914400" rtl="0" eaLnBrk="1" fontAlgn="auto" latinLnBrk="0" hangingPunct="1">
                <a:lnSpc>
                  <a:spcPct val="100000"/>
                </a:lnSpc>
                <a:spcBef>
                  <a:spcPts val="0"/>
                </a:spcBef>
                <a:spcAft>
                  <a:spcPts val="600"/>
                </a:spcAft>
                <a:buClrTx/>
                <a:buSzTx/>
                <a:buFontTx/>
                <a:buNone/>
                <a:tabLst/>
                <a:defRPr/>
              </a:pPr>
              <a:t>7</a:t>
            </a:fld>
            <a:endParaRPr kumimoji="0" lang="en-US" altLang="en-US" sz="1200" b="0" i="0" u="none" strike="noStrike" kern="1200" cap="none" spc="0" normalizeH="0" baseline="0" noProof="0">
              <a:ln>
                <a:noFill/>
              </a:ln>
              <a:solidFill>
                <a:srgbClr val="FFFFFF"/>
              </a:solidFill>
              <a:effectLst/>
              <a:uLnTx/>
              <a:uFillTx/>
              <a:latin typeface="Calibri" panose="020F0502020204030204"/>
              <a:ea typeface="+mn-ea"/>
              <a:cs typeface="Helvetica"/>
              <a:sym typeface="Calibri"/>
            </a:endParaRPr>
          </a:p>
        </p:txBody>
      </p:sp>
    </p:spTree>
    <p:extLst>
      <p:ext uri="{BB962C8B-B14F-4D97-AF65-F5344CB8AC3E}">
        <p14:creationId xmlns:p14="http://schemas.microsoft.com/office/powerpoint/2010/main" val="8190932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Content Placeholder 8" descr="Stethoscope on green background">
            <a:extLst>
              <a:ext uri="{FF2B5EF4-FFF2-40B4-BE49-F238E27FC236}">
                <a16:creationId xmlns:a16="http://schemas.microsoft.com/office/drawing/2014/main" id="{02890FFF-6358-42DF-B9BF-DDC71EB1284B}"/>
              </a:ext>
            </a:extLst>
          </p:cNvPr>
          <p:cNvPicPr>
            <a:picLocks noChangeAspect="1"/>
          </p:cNvPicPr>
          <p:nvPr/>
        </p:nvPicPr>
        <p:blipFill rotWithShape="1">
          <a:blip r:embed="rId3"/>
          <a:srcRect b="7408"/>
          <a:stretch/>
        </p:blipFill>
        <p:spPr>
          <a:xfrm>
            <a:off x="20" y="-1880"/>
            <a:ext cx="12191980" cy="6857990"/>
          </a:xfrm>
          <a:prstGeom prst="rect">
            <a:avLst/>
          </a:prstGeom>
        </p:spPr>
      </p:pic>
      <p:sp>
        <p:nvSpPr>
          <p:cNvPr id="14"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le 1">
            <a:extLst>
              <a:ext uri="{FF2B5EF4-FFF2-40B4-BE49-F238E27FC236}">
                <a16:creationId xmlns:a16="http://schemas.microsoft.com/office/drawing/2014/main" id="{DA17FFEB-F1EF-4E08-8A64-258C74F081F3}"/>
              </a:ext>
            </a:extLst>
          </p:cNvPr>
          <p:cNvSpPr>
            <a:spLocks noGrp="1"/>
          </p:cNvSpPr>
          <p:nvPr>
            <p:ph type="title"/>
          </p:nvPr>
        </p:nvSpPr>
        <p:spPr>
          <a:xfrm>
            <a:off x="8022021" y="3312181"/>
            <a:ext cx="3852041" cy="1834056"/>
          </a:xfrm>
        </p:spPr>
        <p:txBody>
          <a:bodyPr vert="horz" lIns="91440" tIns="45720" rIns="91440" bIns="45720" rtlCol="0" anchor="b">
            <a:normAutofit/>
          </a:bodyPr>
          <a:lstStyle/>
          <a:p>
            <a:pPr algn="ctr">
              <a:spcBef>
                <a:spcPct val="0"/>
              </a:spcBef>
            </a:pPr>
            <a:r>
              <a:rPr lang="en-US" sz="4000" b="1" kern="1200" dirty="0">
                <a:solidFill>
                  <a:schemeClr val="tx1"/>
                </a:solidFill>
                <a:latin typeface="+mj-lt"/>
                <a:ea typeface="+mj-ea"/>
                <a:cs typeface="+mj-cs"/>
              </a:rPr>
              <a:t>Let’s begin with a termly check up</a:t>
            </a:r>
          </a:p>
        </p:txBody>
      </p:sp>
      <p:cxnSp>
        <p:nvCxnSpPr>
          <p:cNvPr id="16" name="Straight Connector 15">
            <a:extLst>
              <a:ext uri="{FF2B5EF4-FFF2-40B4-BE49-F238E27FC236}">
                <a16:creationId xmlns:a16="http://schemas.microsoft.com/office/drawing/2014/main" id="{BCDAEC91-5BCE-4B55-9CC0-43EF94CB73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259299F3-4F77-FBA3-E0B3-5346556D000C}"/>
              </a:ext>
            </a:extLst>
          </p:cNvPr>
          <p:cNvSpPr txBox="1"/>
          <p:nvPr/>
        </p:nvSpPr>
        <p:spPr>
          <a:xfrm>
            <a:off x="8347046" y="5368955"/>
            <a:ext cx="3527016" cy="13234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lang="en-GB" sz="1600" b="1" dirty="0">
                <a:solidFill>
                  <a:srgbClr val="000000"/>
                </a:solidFill>
                <a:latin typeface="+mj-lt"/>
                <a:ea typeface="+mj-ea"/>
                <a:cs typeface="+mj-cs"/>
                <a:sym typeface="Calibri"/>
              </a:rPr>
              <a:t>In your groups reflect, discuss and share the challenges you have faced/facing in your setting this term. What strategies have you put in place? Don’t forget to share your successes!</a:t>
            </a:r>
            <a:endParaRPr kumimoji="0" lang="en-GB" sz="1600" b="1" i="0" u="none" strike="noStrike" cap="none" spc="0" normalizeH="0" baseline="0" dirty="0">
              <a:ln>
                <a:noFill/>
              </a:ln>
              <a:solidFill>
                <a:srgbClr val="000000"/>
              </a:solidFill>
              <a:effectLst/>
              <a:uFillTx/>
              <a:latin typeface="+mj-lt"/>
              <a:ea typeface="+mj-ea"/>
              <a:cs typeface="+mj-cs"/>
              <a:sym typeface="Calibri"/>
            </a:endParaRPr>
          </a:p>
        </p:txBody>
      </p:sp>
    </p:spTree>
    <p:extLst>
      <p:ext uri="{BB962C8B-B14F-4D97-AF65-F5344CB8AC3E}">
        <p14:creationId xmlns:p14="http://schemas.microsoft.com/office/powerpoint/2010/main" val="28937892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112" name="Title of…"/>
          <p:cNvSpPr txBox="1"/>
          <p:nvPr/>
        </p:nvSpPr>
        <p:spPr>
          <a:xfrm>
            <a:off x="690457" y="3035676"/>
            <a:ext cx="6572593" cy="772836"/>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8" tIns="45718" rIns="45718" bIns="45718">
            <a:spAutoFit/>
          </a:bodyPr>
          <a:lstStyle/>
          <a:p>
            <a:pPr marL="0" marR="0" lvl="0" indent="0" algn="l" defTabSz="914400" rtl="0" eaLnBrk="1" fontAlgn="auto" latinLnBrk="0" hangingPunct="0">
              <a:lnSpc>
                <a:spcPct val="60000"/>
              </a:lnSpc>
              <a:spcBef>
                <a:spcPts val="0"/>
              </a:spcBef>
              <a:spcAft>
                <a:spcPts val="0"/>
              </a:spcAft>
              <a:buClrTx/>
              <a:buSzTx/>
              <a:buFontTx/>
              <a:buNone/>
              <a:tabLst/>
              <a:defRPr sz="6600" b="1">
                <a:solidFill>
                  <a:srgbClr val="1A304A"/>
                </a:solidFill>
              </a:defRPr>
            </a:pPr>
            <a:endParaRPr kumimoji="0" sz="6600" b="1" i="0" u="none" strike="noStrike" kern="0" cap="none" spc="0" normalizeH="0" baseline="0" noProof="0">
              <a:ln>
                <a:noFill/>
              </a:ln>
              <a:solidFill>
                <a:srgbClr val="1A304A"/>
              </a:solidFill>
              <a:effectLst/>
              <a:uLnTx/>
              <a:uFillTx/>
              <a:latin typeface="Calibri"/>
              <a:cs typeface="Calibri"/>
              <a:sym typeface="Calibri"/>
            </a:endParaRPr>
          </a:p>
        </p:txBody>
      </p:sp>
      <p:pic>
        <p:nvPicPr>
          <p:cNvPr id="115" name="Flourish.png" descr="Flourish.png"/>
          <p:cNvPicPr>
            <a:picLocks noChangeAspect="1"/>
          </p:cNvPicPr>
          <p:nvPr/>
        </p:nvPicPr>
        <p:blipFill>
          <a:blip r:embed="rId3"/>
          <a:stretch>
            <a:fillRect/>
          </a:stretch>
        </p:blipFill>
        <p:spPr>
          <a:xfrm rot="19091593" flipH="1">
            <a:off x="5892577" y="69015"/>
            <a:ext cx="14652173" cy="10581458"/>
          </a:xfrm>
          <a:prstGeom prst="rect">
            <a:avLst/>
          </a:prstGeom>
          <a:ln w="12700">
            <a:miter lim="400000"/>
          </a:ln>
        </p:spPr>
      </p:pic>
      <p:pic>
        <p:nvPicPr>
          <p:cNvPr id="3" name="Picture 2" descr="Logo, company name&#10;&#10;Description automatically generated">
            <a:extLst>
              <a:ext uri="{FF2B5EF4-FFF2-40B4-BE49-F238E27FC236}">
                <a16:creationId xmlns:a16="http://schemas.microsoft.com/office/drawing/2014/main" id="{8B6018F5-CDB6-4819-BFEC-D4C6E496C3B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0457" y="5120889"/>
            <a:ext cx="1979868" cy="1300424"/>
          </a:xfrm>
          <a:prstGeom prst="rect">
            <a:avLst/>
          </a:prstGeom>
        </p:spPr>
      </p:pic>
      <p:sp>
        <p:nvSpPr>
          <p:cNvPr id="9" name="TextBox 8">
            <a:extLst>
              <a:ext uri="{FF2B5EF4-FFF2-40B4-BE49-F238E27FC236}">
                <a16:creationId xmlns:a16="http://schemas.microsoft.com/office/drawing/2014/main" id="{509A09A1-7CC4-41CE-AF57-1C612D9ACE7B}"/>
              </a:ext>
            </a:extLst>
          </p:cNvPr>
          <p:cNvSpPr txBox="1"/>
          <p:nvPr/>
        </p:nvSpPr>
        <p:spPr>
          <a:xfrm>
            <a:off x="665261" y="561753"/>
            <a:ext cx="7131297" cy="446276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GB" sz="4400" b="1" i="0" u="none" strike="noStrike" kern="0" cap="none" spc="0" normalizeH="0" baseline="0" noProof="0" dirty="0">
                <a:ln>
                  <a:noFill/>
                </a:ln>
                <a:solidFill>
                  <a:srgbClr val="FFC000">
                    <a:lumMod val="60000"/>
                    <a:lumOff val="40000"/>
                  </a:srgbClr>
                </a:solidFill>
                <a:effectLst/>
                <a:uLnTx/>
                <a:uFillTx/>
                <a:latin typeface="Rockwell" panose="02060603020205020403" pitchFamily="18" charset="0"/>
                <a:cs typeface="Calibri"/>
                <a:sym typeface="Calibri"/>
              </a:rPr>
              <a:t>Working</a:t>
            </a:r>
            <a:r>
              <a:rPr lang="en-GB" sz="4400" b="1" kern="0" dirty="0">
                <a:solidFill>
                  <a:srgbClr val="FFC000">
                    <a:lumMod val="60000"/>
                    <a:lumOff val="40000"/>
                  </a:srgbClr>
                </a:solidFill>
                <a:latin typeface="Rockwell" panose="02060603020205020403" pitchFamily="18" charset="0"/>
                <a:cs typeface="Calibri"/>
                <a:sym typeface="Calibri"/>
              </a:rPr>
              <a:t> together to improve school attendance (2024) consultation</a:t>
            </a:r>
            <a:endParaRPr kumimoji="0" lang="en-GB" sz="4400" b="1" i="0" u="none" strike="noStrike" kern="0" cap="none" spc="0" normalizeH="0" baseline="0" noProof="0" dirty="0">
              <a:ln>
                <a:noFill/>
              </a:ln>
              <a:solidFill>
                <a:srgbClr val="FFC000">
                  <a:lumMod val="60000"/>
                  <a:lumOff val="40000"/>
                </a:srgbClr>
              </a:solidFill>
              <a:effectLst/>
              <a:uLnTx/>
              <a:uFillTx/>
              <a:latin typeface="Rockwell" panose="02060603020205020403" pitchFamily="18" charset="0"/>
              <a:cs typeface="Calibri"/>
              <a:sym typeface="Calibri"/>
            </a:endParaRPr>
          </a:p>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GB" sz="4400" b="1" i="0" u="none" strike="noStrike" kern="0" cap="none" spc="0" normalizeH="0" baseline="0" noProof="0" dirty="0">
              <a:ln>
                <a:noFill/>
              </a:ln>
              <a:solidFill>
                <a:srgbClr val="FFC000">
                  <a:lumMod val="60000"/>
                  <a:lumOff val="40000"/>
                </a:srgbClr>
              </a:solidFill>
              <a:effectLst/>
              <a:uLnTx/>
              <a:uFillTx/>
              <a:latin typeface="Rockwell" panose="02060603020205020403" pitchFamily="18" charset="0"/>
              <a:cs typeface="Calibri"/>
              <a:sym typeface="Calibri"/>
            </a:endParaRPr>
          </a:p>
          <a:p>
            <a:pPr marL="0" marR="0" lvl="0" indent="0" algn="l" defTabSz="914400" rtl="0" eaLnBrk="1" fontAlgn="auto" latinLnBrk="0" hangingPunct="0">
              <a:lnSpc>
                <a:spcPct val="100000"/>
              </a:lnSpc>
              <a:spcBef>
                <a:spcPts val="0"/>
              </a:spcBef>
              <a:spcAft>
                <a:spcPts val="0"/>
              </a:spcAft>
              <a:buClrTx/>
              <a:buSzTx/>
              <a:buFontTx/>
              <a:buNone/>
              <a:tabLst/>
              <a:defRPr/>
            </a:pPr>
            <a:r>
              <a:rPr lang="en-GB" sz="3200" b="1" kern="0" dirty="0">
                <a:solidFill>
                  <a:srgbClr val="FFC000">
                    <a:lumMod val="60000"/>
                    <a:lumOff val="40000"/>
                  </a:srgbClr>
                </a:solidFill>
                <a:latin typeface="Rockwell" panose="02060603020205020403" pitchFamily="18" charset="0"/>
                <a:cs typeface="Calibri"/>
                <a:sym typeface="Calibri"/>
              </a:rPr>
              <a:t>Survey ran from 16</a:t>
            </a:r>
            <a:r>
              <a:rPr lang="en-GB" sz="3200" b="1" kern="0" baseline="30000" dirty="0">
                <a:solidFill>
                  <a:srgbClr val="FFC000">
                    <a:lumMod val="60000"/>
                    <a:lumOff val="40000"/>
                  </a:srgbClr>
                </a:solidFill>
                <a:latin typeface="Rockwell" panose="02060603020205020403" pitchFamily="18" charset="0"/>
                <a:cs typeface="Calibri"/>
                <a:sym typeface="Calibri"/>
              </a:rPr>
              <a:t>th</a:t>
            </a:r>
            <a:r>
              <a:rPr lang="en-GB" sz="3200" b="1" kern="0" dirty="0">
                <a:solidFill>
                  <a:srgbClr val="FFC000">
                    <a:lumMod val="60000"/>
                    <a:lumOff val="40000"/>
                  </a:srgbClr>
                </a:solidFill>
                <a:latin typeface="Rockwell" panose="02060603020205020403" pitchFamily="18" charset="0"/>
                <a:cs typeface="Calibri"/>
                <a:sym typeface="Calibri"/>
              </a:rPr>
              <a:t> April to 17</a:t>
            </a:r>
            <a:r>
              <a:rPr lang="en-GB" sz="3200" b="1" kern="0" baseline="30000" dirty="0">
                <a:solidFill>
                  <a:srgbClr val="FFC000">
                    <a:lumMod val="60000"/>
                    <a:lumOff val="40000"/>
                  </a:srgbClr>
                </a:solidFill>
                <a:latin typeface="Rockwell" panose="02060603020205020403" pitchFamily="18" charset="0"/>
                <a:cs typeface="Calibri"/>
                <a:sym typeface="Calibri"/>
              </a:rPr>
              <a:t>th</a:t>
            </a:r>
            <a:r>
              <a:rPr lang="en-GB" sz="3200" b="1" kern="0" dirty="0">
                <a:solidFill>
                  <a:srgbClr val="FFC000">
                    <a:lumMod val="60000"/>
                    <a:lumOff val="40000"/>
                  </a:srgbClr>
                </a:solidFill>
                <a:latin typeface="Rockwell" panose="02060603020205020403" pitchFamily="18" charset="0"/>
                <a:cs typeface="Calibri"/>
                <a:sym typeface="Calibri"/>
              </a:rPr>
              <a:t> May 2024</a:t>
            </a:r>
            <a:endParaRPr kumimoji="0" lang="en-GB" sz="3200" b="0" i="0" u="none" strike="noStrike" kern="0" cap="none" spc="0" normalizeH="0" baseline="0" noProof="0" dirty="0">
              <a:ln>
                <a:noFill/>
              </a:ln>
              <a:solidFill>
                <a:srgbClr val="FFFFFF"/>
              </a:solidFill>
              <a:effectLst/>
              <a:uLnTx/>
              <a:uFillTx/>
              <a:latin typeface="Calibri"/>
              <a:cs typeface="Calibri"/>
              <a:sym typeface="Calibri"/>
            </a:endParaRPr>
          </a:p>
        </p:txBody>
      </p:sp>
    </p:spTree>
  </p:cSld>
  <p:clrMapOvr>
    <a:masterClrMapping/>
  </p:clrMapOvr>
  <p:transition spd="med"/>
</p:sld>
</file>

<file path=ppt/theme/theme1.xml><?xml version="1.0" encoding="utf-8"?>
<a:theme xmlns:a="http://schemas.openxmlformats.org/drawingml/2006/main" name="1_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5_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6.xml><?xml version="1.0" encoding="utf-8"?>
<a:theme xmlns:a="http://schemas.openxmlformats.org/drawingml/2006/main" name="4_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7.xml><?xml version="1.0" encoding="utf-8"?>
<a:theme xmlns:a="http://schemas.openxmlformats.org/drawingml/2006/main" name="6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8.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8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9dfb9529-c787-4dab-a577-1685260ec822">
      <Terms xmlns="http://schemas.microsoft.com/office/infopath/2007/PartnerControls"/>
    </lcf76f155ced4ddcb4097134ff3c332f>
    <TaxCatchAll xmlns="5105f7c9-16e7-413d-8dca-fb2fac040af8"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5276A645CCB2194DBD67B5E9E759E945" ma:contentTypeVersion="14" ma:contentTypeDescription="Create a new document." ma:contentTypeScope="" ma:versionID="6512dcc65f99334853e62ce7fa161d0e">
  <xsd:schema xmlns:xsd="http://www.w3.org/2001/XMLSchema" xmlns:xs="http://www.w3.org/2001/XMLSchema" xmlns:p="http://schemas.microsoft.com/office/2006/metadata/properties" xmlns:ns2="9dfb9529-c787-4dab-a577-1685260ec822" xmlns:ns3="5105f7c9-16e7-413d-8dca-fb2fac040af8" targetNamespace="http://schemas.microsoft.com/office/2006/metadata/properties" ma:root="true" ma:fieldsID="c2639e3cc376a703fad71be205afeac6" ns2:_="" ns3:_="">
    <xsd:import namespace="9dfb9529-c787-4dab-a577-1685260ec822"/>
    <xsd:import namespace="5105f7c9-16e7-413d-8dca-fb2fac040af8"/>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GenerationTime" minOccurs="0"/>
                <xsd:element ref="ns2:MediaServiceEventHashCode" minOccurs="0"/>
                <xsd:element ref="ns2:MediaLengthInSeconds" minOccurs="0"/>
                <xsd:element ref="ns2:MediaServiceDateTaken" minOccurs="0"/>
                <xsd:element ref="ns2:lcf76f155ced4ddcb4097134ff3c332f" minOccurs="0"/>
                <xsd:element ref="ns3:TaxCatchAll" minOccurs="0"/>
                <xsd:element ref="ns2:MediaServiceOCR"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dfb9529-c787-4dab-a577-1685260ec82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DateTaken" ma:index="15" nillable="true" ma:displayName="MediaServiceDateTaken" ma:hidden="true" ma:indexed="true" ma:internalName="MediaServiceDateTaken"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8f71bbcc-0e19-47a0-832f-6df17fefd216"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105f7c9-16e7-413d-8dca-fb2fac040af8"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60ed454a-f92d-4407-b909-db84407fed46}" ma:internalName="TaxCatchAll" ma:showField="CatchAllData" ma:web="5105f7c9-16e7-413d-8dca-fb2fac040af8">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5147905-981F-4FEE-ADC3-5547269D8F1F}">
  <ds:schemaRefs>
    <ds:schemaRef ds:uri="9dfb9529-c787-4dab-a577-1685260ec822"/>
    <ds:schemaRef ds:uri="http://purl.org/dc/terms/"/>
    <ds:schemaRef ds:uri="http://schemas.openxmlformats.org/package/2006/metadata/core-properties"/>
    <ds:schemaRef ds:uri="5105f7c9-16e7-413d-8dca-fb2fac040af8"/>
    <ds:schemaRef ds:uri="http://purl.org/dc/dcmitype/"/>
    <ds:schemaRef ds:uri="http://schemas.microsoft.com/office/2006/documentManagement/types"/>
    <ds:schemaRef ds:uri="http://purl.org/dc/elements/1.1/"/>
    <ds:schemaRef ds:uri="http://schemas.microsoft.com/office/2006/metadata/properties"/>
    <ds:schemaRef ds:uri="http://schemas.microsoft.com/office/infopath/2007/PartnerControls"/>
    <ds:schemaRef ds:uri="http://www.w3.org/XML/1998/namespace"/>
  </ds:schemaRefs>
</ds:datastoreItem>
</file>

<file path=customXml/itemProps2.xml><?xml version="1.0" encoding="utf-8"?>
<ds:datastoreItem xmlns:ds="http://schemas.openxmlformats.org/officeDocument/2006/customXml" ds:itemID="{0BC785A2-9E14-49E3-ADA5-E3B2EE7A309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dfb9529-c787-4dab-a577-1685260ec822"/>
    <ds:schemaRef ds:uri="5105f7c9-16e7-413d-8dca-fb2fac040af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D35926B-8A63-4F67-8D28-63023D38E23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28513</TotalTime>
  <Words>2892</Words>
  <Application>Microsoft Office PowerPoint</Application>
  <PresentationFormat>Widescreen</PresentationFormat>
  <Paragraphs>340</Paragraphs>
  <Slides>44</Slides>
  <Notes>38</Notes>
  <HiddenSlides>0</HiddenSlides>
  <MMClips>1</MMClips>
  <ScaleCrop>false</ScaleCrop>
  <HeadingPairs>
    <vt:vector size="6" baseType="variant">
      <vt:variant>
        <vt:lpstr>Fonts Used</vt:lpstr>
      </vt:variant>
      <vt:variant>
        <vt:i4>13</vt:i4>
      </vt:variant>
      <vt:variant>
        <vt:lpstr>Theme</vt:lpstr>
      </vt:variant>
      <vt:variant>
        <vt:i4>9</vt:i4>
      </vt:variant>
      <vt:variant>
        <vt:lpstr>Slide Titles</vt:lpstr>
      </vt:variant>
      <vt:variant>
        <vt:i4>44</vt:i4>
      </vt:variant>
    </vt:vector>
  </HeadingPairs>
  <TitlesOfParts>
    <vt:vector size="66" baseType="lpstr">
      <vt:lpstr>Abadi</vt:lpstr>
      <vt:lpstr>Aptos</vt:lpstr>
      <vt:lpstr>Aptos Display</vt:lpstr>
      <vt:lpstr>Arial</vt:lpstr>
      <vt:lpstr>Calibri</vt:lpstr>
      <vt:lpstr>Calibri Light</vt:lpstr>
      <vt:lpstr>Century Gothic</vt:lpstr>
      <vt:lpstr>Courier New</vt:lpstr>
      <vt:lpstr>Helvetica</vt:lpstr>
      <vt:lpstr>Rockwell</vt:lpstr>
      <vt:lpstr>Segoe UI</vt:lpstr>
      <vt:lpstr>Times New Roman</vt:lpstr>
      <vt:lpstr>Wingdings</vt:lpstr>
      <vt:lpstr>1_Office Theme</vt:lpstr>
      <vt:lpstr>5_Office Theme</vt:lpstr>
      <vt:lpstr>3_Office Theme</vt:lpstr>
      <vt:lpstr>2_Office Theme</vt:lpstr>
      <vt:lpstr>Office Theme</vt:lpstr>
      <vt:lpstr>4_Office Theme</vt:lpstr>
      <vt:lpstr>6_Office Theme</vt:lpstr>
      <vt:lpstr>7_Office Theme</vt:lpstr>
      <vt:lpstr>8_Office Theme</vt:lpstr>
      <vt:lpstr>PowerPoint Presentation</vt:lpstr>
      <vt:lpstr>PowerPoint Presentation</vt:lpstr>
      <vt:lpstr>Term Headlines</vt:lpstr>
      <vt:lpstr>PowerPoint Presentation</vt:lpstr>
      <vt:lpstr>PowerPoint Presentation</vt:lpstr>
      <vt:lpstr>Attendance Network Directory Staying connected</vt:lpstr>
      <vt:lpstr>Collaboration Opportunity</vt:lpstr>
      <vt:lpstr>Let’s begin with a termly check up</vt:lpstr>
      <vt:lpstr>PowerPoint Presentation</vt:lpstr>
      <vt:lpstr>PowerPoint Presentation</vt:lpstr>
      <vt:lpstr>PowerPoint Presentation</vt:lpstr>
      <vt:lpstr>PowerPoint Presentation</vt:lpstr>
      <vt:lpstr>PowerPoint Presentation</vt:lpstr>
      <vt:lpstr>PowerPoint Presentation</vt:lpstr>
      <vt:lpstr>2024 School Attendance Reforms</vt:lpstr>
      <vt:lpstr>Working Together to Improve School Attendance Overview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Achieving a lower PA</vt:lpstr>
      <vt:lpstr>Clear protocol </vt:lpstr>
      <vt:lpstr>Key Points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Evaluation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Norfolk Futures: Corporate Priorities</dc:title>
  <dc:creator>McDiarmid, Fiona</dc:creator>
  <cp:lastModifiedBy>Katie Griffiths</cp:lastModifiedBy>
  <cp:revision>484</cp:revision>
  <cp:lastPrinted>2019-09-17T12:18:36Z</cp:lastPrinted>
  <dcterms:created xsi:type="dcterms:W3CDTF">2017-09-20T15:18:56Z</dcterms:created>
  <dcterms:modified xsi:type="dcterms:W3CDTF">2024-06-14T08:53:04Z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0x0101005276A645CCB2194DBD67B5E9E759E945</vt:lpwstr>
  </property>
  <property fmtid="{D5CDD505-2E9C-101B-9397-08002B2CF9AE}" pid="3" name="MediaServiceImageTags">
    <vt:lpwstr/>
  </property>
  <property fmtid="{D5CDD505-2E9C-101B-9397-08002B2CF9AE}" pid="4" name="Order">
    <vt:lpwstr>24000.0000000000</vt:lpwstr>
  </property>
</Properties>
</file>