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3" r:id="rId4"/>
    <p:sldMasterId id="2147483811" r:id="rId5"/>
    <p:sldMasterId id="2147483821" r:id="rId6"/>
    <p:sldMasterId id="2147483835" r:id="rId7"/>
    <p:sldMasterId id="2147483879" r:id="rId8"/>
  </p:sldMasterIdLst>
  <p:notesMasterIdLst>
    <p:notesMasterId r:id="rId51"/>
  </p:notesMasterIdLst>
  <p:handoutMasterIdLst>
    <p:handoutMasterId r:id="rId52"/>
  </p:handoutMasterIdLst>
  <p:sldIdLst>
    <p:sldId id="317" r:id="rId9"/>
    <p:sldId id="267" r:id="rId10"/>
    <p:sldId id="2456" r:id="rId11"/>
    <p:sldId id="2497" r:id="rId12"/>
    <p:sldId id="2474" r:id="rId13"/>
    <p:sldId id="2498" r:id="rId14"/>
    <p:sldId id="2504" r:id="rId15"/>
    <p:sldId id="2461" r:id="rId16"/>
    <p:sldId id="2391" r:id="rId17"/>
    <p:sldId id="998" r:id="rId18"/>
    <p:sldId id="999" r:id="rId19"/>
    <p:sldId id="1000" r:id="rId20"/>
    <p:sldId id="2500" r:id="rId21"/>
    <p:sldId id="1001" r:id="rId22"/>
    <p:sldId id="2499" r:id="rId23"/>
    <p:sldId id="2501" r:id="rId24"/>
    <p:sldId id="2502" r:id="rId25"/>
    <p:sldId id="2503" r:id="rId26"/>
    <p:sldId id="327" r:id="rId27"/>
    <p:sldId id="257" r:id="rId28"/>
    <p:sldId id="3591" r:id="rId29"/>
    <p:sldId id="3602" r:id="rId30"/>
    <p:sldId id="3582" r:id="rId31"/>
    <p:sldId id="3601" r:id="rId32"/>
    <p:sldId id="3603" r:id="rId33"/>
    <p:sldId id="3604" r:id="rId34"/>
    <p:sldId id="3583" r:id="rId35"/>
    <p:sldId id="3585" r:id="rId36"/>
    <p:sldId id="3600" r:id="rId37"/>
    <p:sldId id="3590" r:id="rId38"/>
    <p:sldId id="3594" r:id="rId39"/>
    <p:sldId id="3599" r:id="rId40"/>
    <p:sldId id="3589" r:id="rId41"/>
    <p:sldId id="3592" r:id="rId42"/>
    <p:sldId id="3595" r:id="rId43"/>
    <p:sldId id="3566" r:id="rId44"/>
    <p:sldId id="3537" r:id="rId45"/>
    <p:sldId id="2463" r:id="rId46"/>
    <p:sldId id="2477" r:id="rId47"/>
    <p:sldId id="3605" r:id="rId48"/>
    <p:sldId id="2471" r:id="rId49"/>
    <p:sldId id="2434" r:id="rId50"/>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ffiths, Katie" initials="GK" lastIdx="1" clrIdx="0">
    <p:extLst>
      <p:ext uri="{19B8F6BF-5375-455C-9EA6-DF929625EA0E}">
        <p15:presenceInfo xmlns:p15="http://schemas.microsoft.com/office/powerpoint/2012/main" userId="S-1-5-21-329068152-884357618-682003330-22278" providerId="AD"/>
      </p:ext>
    </p:extLst>
  </p:cmAuthor>
  <p:cmAuthor id="2" name="Birkin, Tracy" initials="BT" lastIdx="4" clrIdx="1">
    <p:extLst>
      <p:ext uri="{19B8F6BF-5375-455C-9EA6-DF929625EA0E}">
        <p15:presenceInfo xmlns:p15="http://schemas.microsoft.com/office/powerpoint/2012/main" userId="S::tracy.birkin@norfolk.gov.uk::1e9f4052-efeb-487f-a710-09cd8fd745f8" providerId="AD"/>
      </p:ext>
    </p:extLst>
  </p:cmAuthor>
  <p:cmAuthor id="3" name="Waters, Kelly" initials="WK" lastIdx="5" clrIdx="2">
    <p:extLst>
      <p:ext uri="{19B8F6BF-5375-455C-9EA6-DF929625EA0E}">
        <p15:presenceInfo xmlns:p15="http://schemas.microsoft.com/office/powerpoint/2012/main" userId="S::easky@norfolk.gov.uk::5de0eb46-d08d-4cd1-b77e-f56a0c5ad8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BF0E"/>
    <a:srgbClr val="97BF0D"/>
    <a:srgbClr val="2FB4BB"/>
    <a:srgbClr val="000066"/>
    <a:srgbClr val="FCD054"/>
    <a:srgbClr val="E54A93"/>
    <a:srgbClr val="29314C"/>
    <a:srgbClr val="A0CE67"/>
    <a:srgbClr val="56BECF"/>
    <a:srgbClr val="1E2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A7BA8F-2E81-42B0-8340-3F2BEA216C10}" v="1039" dt="2024-11-07T10:34:31.725"/>
  </p1510:revLst>
</p1510:revInfo>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69565" autoAdjust="0"/>
  </p:normalViewPr>
  <p:slideViewPr>
    <p:cSldViewPr snapToGrid="0">
      <p:cViewPr varScale="1">
        <p:scale>
          <a:sx n="77" d="100"/>
          <a:sy n="77" d="100"/>
        </p:scale>
        <p:origin x="2106"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818"/>
    </p:cViewPr>
  </p:sorterViewPr>
  <p:notesViewPr>
    <p:cSldViewPr snapToGrid="0">
      <p:cViewPr varScale="1">
        <p:scale>
          <a:sx n="53" d="100"/>
          <a:sy n="53" d="100"/>
        </p:scale>
        <p:origin x="2438" y="1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Griffiths" userId="8052fe13-d8ea-46d2-ae6a-a71c37f0d8fb" providerId="ADAL" clId="{85A7BA8F-2E81-42B0-8340-3F2BEA216C10}"/>
    <pc:docChg chg="undo custSel addSld delSld modSld sldOrd delMainMaster">
      <pc:chgData name="Katie Griffiths" userId="8052fe13-d8ea-46d2-ae6a-a71c37f0d8fb" providerId="ADAL" clId="{85A7BA8F-2E81-42B0-8340-3F2BEA216C10}" dt="2024-11-08T13:26:16.674" v="8629" actId="6549"/>
      <pc:docMkLst>
        <pc:docMk/>
      </pc:docMkLst>
      <pc:sldChg chg="del">
        <pc:chgData name="Katie Griffiths" userId="8052fe13-d8ea-46d2-ae6a-a71c37f0d8fb" providerId="ADAL" clId="{85A7BA8F-2E81-42B0-8340-3F2BEA216C10}" dt="2024-11-04T10:50:39.322" v="17" actId="47"/>
        <pc:sldMkLst>
          <pc:docMk/>
          <pc:sldMk cId="0" sldId="256"/>
        </pc:sldMkLst>
      </pc:sldChg>
      <pc:sldChg chg="del">
        <pc:chgData name="Katie Griffiths" userId="8052fe13-d8ea-46d2-ae6a-a71c37f0d8fb" providerId="ADAL" clId="{85A7BA8F-2E81-42B0-8340-3F2BEA216C10}" dt="2024-11-04T10:48:13.398" v="6" actId="47"/>
        <pc:sldMkLst>
          <pc:docMk/>
          <pc:sldMk cId="102892862" sldId="257"/>
        </pc:sldMkLst>
      </pc:sldChg>
      <pc:sldChg chg="del">
        <pc:chgData name="Katie Griffiths" userId="8052fe13-d8ea-46d2-ae6a-a71c37f0d8fb" providerId="ADAL" clId="{85A7BA8F-2E81-42B0-8340-3F2BEA216C10}" dt="2024-11-04T10:48:11.385" v="4" actId="47"/>
        <pc:sldMkLst>
          <pc:docMk/>
          <pc:sldMk cId="1841786103" sldId="258"/>
        </pc:sldMkLst>
      </pc:sldChg>
      <pc:sldChg chg="del">
        <pc:chgData name="Katie Griffiths" userId="8052fe13-d8ea-46d2-ae6a-a71c37f0d8fb" providerId="ADAL" clId="{85A7BA8F-2E81-42B0-8340-3F2BEA216C10}" dt="2024-11-04T10:48:14.108" v="7" actId="47"/>
        <pc:sldMkLst>
          <pc:docMk/>
          <pc:sldMk cId="1538723654" sldId="259"/>
        </pc:sldMkLst>
      </pc:sldChg>
      <pc:sldChg chg="del">
        <pc:chgData name="Katie Griffiths" userId="8052fe13-d8ea-46d2-ae6a-a71c37f0d8fb" providerId="ADAL" clId="{85A7BA8F-2E81-42B0-8340-3F2BEA216C10}" dt="2024-11-04T10:48:14.896" v="8" actId="47"/>
        <pc:sldMkLst>
          <pc:docMk/>
          <pc:sldMk cId="3943980326" sldId="260"/>
        </pc:sldMkLst>
      </pc:sldChg>
      <pc:sldChg chg="modSp mod">
        <pc:chgData name="Katie Griffiths" userId="8052fe13-d8ea-46d2-ae6a-a71c37f0d8fb" providerId="ADAL" clId="{85A7BA8F-2E81-42B0-8340-3F2BEA216C10}" dt="2024-11-06T19:01:08.388" v="7179" actId="2165"/>
        <pc:sldMkLst>
          <pc:docMk/>
          <pc:sldMk cId="0" sldId="267"/>
        </pc:sldMkLst>
        <pc:graphicFrameChg chg="mod modGraphic">
          <ac:chgData name="Katie Griffiths" userId="8052fe13-d8ea-46d2-ae6a-a71c37f0d8fb" providerId="ADAL" clId="{85A7BA8F-2E81-42B0-8340-3F2BEA216C10}" dt="2024-11-06T19:01:08.388" v="7179" actId="2165"/>
          <ac:graphicFrameMkLst>
            <pc:docMk/>
            <pc:sldMk cId="0" sldId="267"/>
            <ac:graphicFrameMk id="2" creationId="{CFFA062C-2D40-458B-B2C1-BA6EC6C92D00}"/>
          </ac:graphicFrameMkLst>
        </pc:graphicFrameChg>
      </pc:sldChg>
      <pc:sldChg chg="modSp del mod ord">
        <pc:chgData name="Katie Griffiths" userId="8052fe13-d8ea-46d2-ae6a-a71c37f0d8fb" providerId="ADAL" clId="{85A7BA8F-2E81-42B0-8340-3F2BEA216C10}" dt="2024-11-06T17:21:42.987" v="5942" actId="47"/>
        <pc:sldMkLst>
          <pc:docMk/>
          <pc:sldMk cId="0" sldId="272"/>
        </pc:sldMkLst>
        <pc:spChg chg="mod">
          <ac:chgData name="Katie Griffiths" userId="8052fe13-d8ea-46d2-ae6a-a71c37f0d8fb" providerId="ADAL" clId="{85A7BA8F-2E81-42B0-8340-3F2BEA216C10}" dt="2024-11-06T14:29:41.027" v="2479" actId="20577"/>
          <ac:spMkLst>
            <pc:docMk/>
            <pc:sldMk cId="0" sldId="272"/>
            <ac:spMk id="263" creationId="{00000000-0000-0000-0000-000000000000}"/>
          </ac:spMkLst>
        </pc:spChg>
      </pc:sldChg>
      <pc:sldChg chg="del">
        <pc:chgData name="Katie Griffiths" userId="8052fe13-d8ea-46d2-ae6a-a71c37f0d8fb" providerId="ADAL" clId="{85A7BA8F-2E81-42B0-8340-3F2BEA216C10}" dt="2024-11-04T10:50:11.234" v="15" actId="47"/>
        <pc:sldMkLst>
          <pc:docMk/>
          <pc:sldMk cId="2438461114" sldId="283"/>
        </pc:sldMkLst>
      </pc:sldChg>
      <pc:sldChg chg="del">
        <pc:chgData name="Katie Griffiths" userId="8052fe13-d8ea-46d2-ae6a-a71c37f0d8fb" providerId="ADAL" clId="{85A7BA8F-2E81-42B0-8340-3F2BEA216C10}" dt="2024-11-04T16:34:16.382" v="23" actId="47"/>
        <pc:sldMkLst>
          <pc:docMk/>
          <pc:sldMk cId="4022699386" sldId="300"/>
        </pc:sldMkLst>
      </pc:sldChg>
      <pc:sldChg chg="del">
        <pc:chgData name="Katie Griffiths" userId="8052fe13-d8ea-46d2-ae6a-a71c37f0d8fb" providerId="ADAL" clId="{85A7BA8F-2E81-42B0-8340-3F2BEA216C10}" dt="2024-11-04T16:34:08.884" v="22" actId="47"/>
        <pc:sldMkLst>
          <pc:docMk/>
          <pc:sldMk cId="870357250" sldId="309"/>
        </pc:sldMkLst>
      </pc:sldChg>
      <pc:sldChg chg="del">
        <pc:chgData name="Katie Griffiths" userId="8052fe13-d8ea-46d2-ae6a-a71c37f0d8fb" providerId="ADAL" clId="{85A7BA8F-2E81-42B0-8340-3F2BEA216C10}" dt="2024-11-04T16:34:02.182" v="18" actId="47"/>
        <pc:sldMkLst>
          <pc:docMk/>
          <pc:sldMk cId="4271332971" sldId="312"/>
        </pc:sldMkLst>
      </pc:sldChg>
      <pc:sldChg chg="del">
        <pc:chgData name="Katie Griffiths" userId="8052fe13-d8ea-46d2-ae6a-a71c37f0d8fb" providerId="ADAL" clId="{85A7BA8F-2E81-42B0-8340-3F2BEA216C10}" dt="2024-11-04T16:34:03.246" v="19" actId="47"/>
        <pc:sldMkLst>
          <pc:docMk/>
          <pc:sldMk cId="49765213" sldId="313"/>
        </pc:sldMkLst>
      </pc:sldChg>
      <pc:sldChg chg="del">
        <pc:chgData name="Katie Griffiths" userId="8052fe13-d8ea-46d2-ae6a-a71c37f0d8fb" providerId="ADAL" clId="{85A7BA8F-2E81-42B0-8340-3F2BEA216C10}" dt="2024-11-04T16:34:04.703" v="20" actId="47"/>
        <pc:sldMkLst>
          <pc:docMk/>
          <pc:sldMk cId="3493675368" sldId="314"/>
        </pc:sldMkLst>
      </pc:sldChg>
      <pc:sldChg chg="del">
        <pc:chgData name="Katie Griffiths" userId="8052fe13-d8ea-46d2-ae6a-a71c37f0d8fb" providerId="ADAL" clId="{85A7BA8F-2E81-42B0-8340-3F2BEA216C10}" dt="2024-11-04T16:34:06.786" v="21" actId="47"/>
        <pc:sldMkLst>
          <pc:docMk/>
          <pc:sldMk cId="2161591409" sldId="315"/>
        </pc:sldMkLst>
      </pc:sldChg>
      <pc:sldChg chg="addSp delSp modSp add del mod modNotesTx">
        <pc:chgData name="Katie Griffiths" userId="8052fe13-d8ea-46d2-ae6a-a71c37f0d8fb" providerId="ADAL" clId="{85A7BA8F-2E81-42B0-8340-3F2BEA216C10}" dt="2024-11-08T13:24:03.476" v="8613" actId="6549"/>
        <pc:sldMkLst>
          <pc:docMk/>
          <pc:sldMk cId="505060041" sldId="998"/>
        </pc:sldMkLst>
        <pc:spChg chg="mod">
          <ac:chgData name="Katie Griffiths" userId="8052fe13-d8ea-46d2-ae6a-a71c37f0d8fb" providerId="ADAL" clId="{85A7BA8F-2E81-42B0-8340-3F2BEA216C10}" dt="2024-11-06T19:01:41.121" v="7183" actId="1076"/>
          <ac:spMkLst>
            <pc:docMk/>
            <pc:sldMk cId="505060041" sldId="998"/>
            <ac:spMk id="2" creationId="{45A2170C-D5D2-1171-B1E5-2531FDF1B790}"/>
          </ac:spMkLst>
        </pc:spChg>
        <pc:spChg chg="del">
          <ac:chgData name="Katie Griffiths" userId="8052fe13-d8ea-46d2-ae6a-a71c37f0d8fb" providerId="ADAL" clId="{85A7BA8F-2E81-42B0-8340-3F2BEA216C10}" dt="2024-11-05T17:43:38.503" v="1205" actId="478"/>
          <ac:spMkLst>
            <pc:docMk/>
            <pc:sldMk cId="505060041" sldId="998"/>
            <ac:spMk id="3" creationId="{08A85CDB-15D4-AE84-7B0F-C9A239A0E9B9}"/>
          </ac:spMkLst>
        </pc:spChg>
        <pc:spChg chg="del mod">
          <ac:chgData name="Katie Griffiths" userId="8052fe13-d8ea-46d2-ae6a-a71c37f0d8fb" providerId="ADAL" clId="{85A7BA8F-2E81-42B0-8340-3F2BEA216C10}" dt="2024-11-05T17:43:51.143" v="1213" actId="478"/>
          <ac:spMkLst>
            <pc:docMk/>
            <pc:sldMk cId="505060041" sldId="998"/>
            <ac:spMk id="5" creationId="{4911DD36-FC41-E5E0-0EAA-8C2A6782FFBA}"/>
          </ac:spMkLst>
        </pc:spChg>
        <pc:spChg chg="del">
          <ac:chgData name="Katie Griffiths" userId="8052fe13-d8ea-46d2-ae6a-a71c37f0d8fb" providerId="ADAL" clId="{85A7BA8F-2E81-42B0-8340-3F2BEA216C10}" dt="2024-11-05T17:43:57.803" v="1217" actId="478"/>
          <ac:spMkLst>
            <pc:docMk/>
            <pc:sldMk cId="505060041" sldId="998"/>
            <ac:spMk id="6" creationId="{D5D152A4-8041-7366-C5C1-03D62AD655A3}"/>
          </ac:spMkLst>
        </pc:spChg>
        <pc:spChg chg="del">
          <ac:chgData name="Katie Griffiths" userId="8052fe13-d8ea-46d2-ae6a-a71c37f0d8fb" providerId="ADAL" clId="{85A7BA8F-2E81-42B0-8340-3F2BEA216C10}" dt="2024-11-05T17:43:56.104" v="1216" actId="478"/>
          <ac:spMkLst>
            <pc:docMk/>
            <pc:sldMk cId="505060041" sldId="998"/>
            <ac:spMk id="7" creationId="{1B59D376-0E99-7FA9-DBA0-46ACA7FF4003}"/>
          </ac:spMkLst>
        </pc:spChg>
        <pc:spChg chg="del">
          <ac:chgData name="Katie Griffiths" userId="8052fe13-d8ea-46d2-ae6a-a71c37f0d8fb" providerId="ADAL" clId="{85A7BA8F-2E81-42B0-8340-3F2BEA216C10}" dt="2024-11-05T17:43:54.093" v="1215" actId="478"/>
          <ac:spMkLst>
            <pc:docMk/>
            <pc:sldMk cId="505060041" sldId="998"/>
            <ac:spMk id="8" creationId="{0859F743-039E-49E0-D359-E49CB079CE9B}"/>
          </ac:spMkLst>
        </pc:spChg>
        <pc:spChg chg="del">
          <ac:chgData name="Katie Griffiths" userId="8052fe13-d8ea-46d2-ae6a-a71c37f0d8fb" providerId="ADAL" clId="{85A7BA8F-2E81-42B0-8340-3F2BEA216C10}" dt="2024-11-05T17:43:52.404" v="1214" actId="478"/>
          <ac:spMkLst>
            <pc:docMk/>
            <pc:sldMk cId="505060041" sldId="998"/>
            <ac:spMk id="9" creationId="{3549DE69-80E8-1918-0ABC-6FB3A47215BF}"/>
          </ac:spMkLst>
        </pc:spChg>
        <pc:spChg chg="add del mod">
          <ac:chgData name="Katie Griffiths" userId="8052fe13-d8ea-46d2-ae6a-a71c37f0d8fb" providerId="ADAL" clId="{85A7BA8F-2E81-42B0-8340-3F2BEA216C10}" dt="2024-11-05T17:43:46.603" v="1208" actId="478"/>
          <ac:spMkLst>
            <pc:docMk/>
            <pc:sldMk cId="505060041" sldId="998"/>
            <ac:spMk id="12" creationId="{55C2D320-6AED-0C1F-CACB-19A1162A6583}"/>
          </ac:spMkLst>
        </pc:spChg>
        <pc:spChg chg="add mod">
          <ac:chgData name="Katie Griffiths" userId="8052fe13-d8ea-46d2-ae6a-a71c37f0d8fb" providerId="ADAL" clId="{85A7BA8F-2E81-42B0-8340-3F2BEA216C10}" dt="2024-11-06T19:01:31.864" v="7181" actId="255"/>
          <ac:spMkLst>
            <pc:docMk/>
            <pc:sldMk cId="505060041" sldId="998"/>
            <ac:spMk id="13" creationId="{AFCE2503-211B-B49C-5EF3-BCDE4AB496B1}"/>
          </ac:spMkLst>
        </pc:spChg>
        <pc:picChg chg="mod">
          <ac:chgData name="Katie Griffiths" userId="8052fe13-d8ea-46d2-ae6a-a71c37f0d8fb" providerId="ADAL" clId="{85A7BA8F-2E81-42B0-8340-3F2BEA216C10}" dt="2024-11-05T17:51:02.968" v="2188" actId="1076"/>
          <ac:picMkLst>
            <pc:docMk/>
            <pc:sldMk cId="505060041" sldId="998"/>
            <ac:picMk id="10" creationId="{1625FBC1-D0F3-AA66-4A0A-90821FEEC1AD}"/>
          </ac:picMkLst>
        </pc:picChg>
        <pc:picChg chg="add mod">
          <ac:chgData name="Katie Griffiths" userId="8052fe13-d8ea-46d2-ae6a-a71c37f0d8fb" providerId="ADAL" clId="{85A7BA8F-2E81-42B0-8340-3F2BEA216C10}" dt="2024-11-05T17:51:38.602" v="2192" actId="1076"/>
          <ac:picMkLst>
            <pc:docMk/>
            <pc:sldMk cId="505060041" sldId="998"/>
            <ac:picMk id="14" creationId="{2E2D7966-7F54-5BE1-8F6C-174EA469781B}"/>
          </ac:picMkLst>
        </pc:picChg>
        <pc:picChg chg="del">
          <ac:chgData name="Katie Griffiths" userId="8052fe13-d8ea-46d2-ae6a-a71c37f0d8fb" providerId="ADAL" clId="{85A7BA8F-2E81-42B0-8340-3F2BEA216C10}" dt="2024-11-05T17:43:41.725" v="1206" actId="478"/>
          <ac:picMkLst>
            <pc:docMk/>
            <pc:sldMk cId="505060041" sldId="998"/>
            <ac:picMk id="15" creationId="{42EBBDC3-1280-CEF6-180B-153ECACE5A45}"/>
          </ac:picMkLst>
        </pc:picChg>
        <pc:picChg chg="del">
          <ac:chgData name="Katie Griffiths" userId="8052fe13-d8ea-46d2-ae6a-a71c37f0d8fb" providerId="ADAL" clId="{85A7BA8F-2E81-42B0-8340-3F2BEA216C10}" dt="2024-11-05T17:43:43.553" v="1207" actId="478"/>
          <ac:picMkLst>
            <pc:docMk/>
            <pc:sldMk cId="505060041" sldId="998"/>
            <ac:picMk id="17" creationId="{0AF59B7B-C184-7C93-D8FD-1AF5958BA39D}"/>
          </ac:picMkLst>
        </pc:picChg>
        <pc:picChg chg="del">
          <ac:chgData name="Katie Griffiths" userId="8052fe13-d8ea-46d2-ae6a-a71c37f0d8fb" providerId="ADAL" clId="{85A7BA8F-2E81-42B0-8340-3F2BEA216C10}" dt="2024-11-05T17:43:47.403" v="1209" actId="478"/>
          <ac:picMkLst>
            <pc:docMk/>
            <pc:sldMk cId="505060041" sldId="998"/>
            <ac:picMk id="19" creationId="{2525DCD8-315E-0E50-0505-3188BB8E9973}"/>
          </ac:picMkLst>
        </pc:picChg>
        <pc:picChg chg="del">
          <ac:chgData name="Katie Griffiths" userId="8052fe13-d8ea-46d2-ae6a-a71c37f0d8fb" providerId="ADAL" clId="{85A7BA8F-2E81-42B0-8340-3F2BEA216C10}" dt="2024-11-05T17:43:48.135" v="1210" actId="478"/>
          <ac:picMkLst>
            <pc:docMk/>
            <pc:sldMk cId="505060041" sldId="998"/>
            <ac:picMk id="21" creationId="{2FFE3BA2-F4F0-FE58-B97F-242D9ADD025C}"/>
          </ac:picMkLst>
        </pc:picChg>
        <pc:picChg chg="del">
          <ac:chgData name="Katie Griffiths" userId="8052fe13-d8ea-46d2-ae6a-a71c37f0d8fb" providerId="ADAL" clId="{85A7BA8F-2E81-42B0-8340-3F2BEA216C10}" dt="2024-11-05T17:43:48.843" v="1211" actId="478"/>
          <ac:picMkLst>
            <pc:docMk/>
            <pc:sldMk cId="505060041" sldId="998"/>
            <ac:picMk id="23" creationId="{3B31C650-C3B5-8A3F-FB6E-63B44ACAD672}"/>
          </ac:picMkLst>
        </pc:picChg>
      </pc:sldChg>
      <pc:sldChg chg="addSp modSp mod modNotesTx">
        <pc:chgData name="Katie Griffiths" userId="8052fe13-d8ea-46d2-ae6a-a71c37f0d8fb" providerId="ADAL" clId="{85A7BA8F-2E81-42B0-8340-3F2BEA216C10}" dt="2024-11-08T13:24:07.874" v="8614" actId="6549"/>
        <pc:sldMkLst>
          <pc:docMk/>
          <pc:sldMk cId="3704823012" sldId="999"/>
        </pc:sldMkLst>
        <pc:spChg chg="mod">
          <ac:chgData name="Katie Griffiths" userId="8052fe13-d8ea-46d2-ae6a-a71c37f0d8fb" providerId="ADAL" clId="{85A7BA8F-2E81-42B0-8340-3F2BEA216C10}" dt="2024-11-06T14:30:33.894" v="2566" actId="20577"/>
          <ac:spMkLst>
            <pc:docMk/>
            <pc:sldMk cId="3704823012" sldId="999"/>
            <ac:spMk id="2" creationId="{45A2170C-D5D2-1171-B1E5-2531FDF1B790}"/>
          </ac:spMkLst>
        </pc:spChg>
        <pc:spChg chg="mod">
          <ac:chgData name="Katie Griffiths" userId="8052fe13-d8ea-46d2-ae6a-a71c37f0d8fb" providerId="ADAL" clId="{85A7BA8F-2E81-42B0-8340-3F2BEA216C10}" dt="2024-11-06T19:08:34.058" v="7501" actId="113"/>
          <ac:spMkLst>
            <pc:docMk/>
            <pc:sldMk cId="3704823012" sldId="999"/>
            <ac:spMk id="8" creationId="{18149736-771C-86C4-2CC2-4B13449A0221}"/>
          </ac:spMkLst>
        </pc:spChg>
        <pc:spChg chg="mod">
          <ac:chgData name="Katie Griffiths" userId="8052fe13-d8ea-46d2-ae6a-a71c37f0d8fb" providerId="ADAL" clId="{85A7BA8F-2E81-42B0-8340-3F2BEA216C10}" dt="2024-11-06T19:18:26.244" v="7869" actId="2711"/>
          <ac:spMkLst>
            <pc:docMk/>
            <pc:sldMk cId="3704823012" sldId="999"/>
            <ac:spMk id="10" creationId="{B3DA3833-DF4F-9D3C-3086-4DF0B6F6C327}"/>
          </ac:spMkLst>
        </pc:spChg>
        <pc:picChg chg="add mod">
          <ac:chgData name="Katie Griffiths" userId="8052fe13-d8ea-46d2-ae6a-a71c37f0d8fb" providerId="ADAL" clId="{85A7BA8F-2E81-42B0-8340-3F2BEA216C10}" dt="2024-11-06T19:02:38.297" v="7185" actId="1076"/>
          <ac:picMkLst>
            <pc:docMk/>
            <pc:sldMk cId="3704823012" sldId="999"/>
            <ac:picMk id="6" creationId="{EFECEF7B-223F-1DB7-0308-E7256CA13B1D}"/>
          </ac:picMkLst>
        </pc:picChg>
      </pc:sldChg>
      <pc:sldChg chg="addSp modSp mod modNotesTx">
        <pc:chgData name="Katie Griffiths" userId="8052fe13-d8ea-46d2-ae6a-a71c37f0d8fb" providerId="ADAL" clId="{85A7BA8F-2E81-42B0-8340-3F2BEA216C10}" dt="2024-11-08T13:24:12.672" v="8615" actId="6549"/>
        <pc:sldMkLst>
          <pc:docMk/>
          <pc:sldMk cId="137108607" sldId="1000"/>
        </pc:sldMkLst>
        <pc:spChg chg="mod">
          <ac:chgData name="Katie Griffiths" userId="8052fe13-d8ea-46d2-ae6a-a71c37f0d8fb" providerId="ADAL" clId="{85A7BA8F-2E81-42B0-8340-3F2BEA216C10}" dt="2024-11-06T14:44:18.424" v="3315" actId="20577"/>
          <ac:spMkLst>
            <pc:docMk/>
            <pc:sldMk cId="137108607" sldId="1000"/>
            <ac:spMk id="6" creationId="{E31B0733-5EA1-0F0A-D2EA-BB4337659620}"/>
          </ac:spMkLst>
        </pc:spChg>
        <pc:spChg chg="mod">
          <ac:chgData name="Katie Griffiths" userId="8052fe13-d8ea-46d2-ae6a-a71c37f0d8fb" providerId="ADAL" clId="{85A7BA8F-2E81-42B0-8340-3F2BEA216C10}" dt="2024-11-06T19:08:22.366" v="7500" actId="122"/>
          <ac:spMkLst>
            <pc:docMk/>
            <pc:sldMk cId="137108607" sldId="1000"/>
            <ac:spMk id="8" creationId="{18149736-771C-86C4-2CC2-4B13449A0221}"/>
          </ac:spMkLst>
        </pc:spChg>
        <pc:spChg chg="mod">
          <ac:chgData name="Katie Griffiths" userId="8052fe13-d8ea-46d2-ae6a-a71c37f0d8fb" providerId="ADAL" clId="{85A7BA8F-2E81-42B0-8340-3F2BEA216C10}" dt="2024-11-06T19:18:16.609" v="7868" actId="2711"/>
          <ac:spMkLst>
            <pc:docMk/>
            <pc:sldMk cId="137108607" sldId="1000"/>
            <ac:spMk id="10" creationId="{B3DA3833-DF4F-9D3C-3086-4DF0B6F6C327}"/>
          </ac:spMkLst>
        </pc:spChg>
        <pc:picChg chg="add mod">
          <ac:chgData name="Katie Griffiths" userId="8052fe13-d8ea-46d2-ae6a-a71c37f0d8fb" providerId="ADAL" clId="{85A7BA8F-2E81-42B0-8340-3F2BEA216C10}" dt="2024-11-06T19:05:54.928" v="7352" actId="1076"/>
          <ac:picMkLst>
            <pc:docMk/>
            <pc:sldMk cId="137108607" sldId="1000"/>
            <ac:picMk id="5" creationId="{93987820-0478-9D0A-A74C-023261F6F34F}"/>
          </ac:picMkLst>
        </pc:picChg>
      </pc:sldChg>
      <pc:sldChg chg="addSp modSp mod modNotesTx">
        <pc:chgData name="Katie Griffiths" userId="8052fe13-d8ea-46d2-ae6a-a71c37f0d8fb" providerId="ADAL" clId="{85A7BA8F-2E81-42B0-8340-3F2BEA216C10}" dt="2024-11-08T13:24:20.206" v="8616" actId="6549"/>
        <pc:sldMkLst>
          <pc:docMk/>
          <pc:sldMk cId="1538056923" sldId="1001"/>
        </pc:sldMkLst>
        <pc:spChg chg="mod">
          <ac:chgData name="Katie Griffiths" userId="8052fe13-d8ea-46d2-ae6a-a71c37f0d8fb" providerId="ADAL" clId="{85A7BA8F-2E81-42B0-8340-3F2BEA216C10}" dt="2024-11-06T14:45:54.395" v="3463" actId="1076"/>
          <ac:spMkLst>
            <pc:docMk/>
            <pc:sldMk cId="1538056923" sldId="1001"/>
            <ac:spMk id="6" creationId="{E31B0733-5EA1-0F0A-D2EA-BB4337659620}"/>
          </ac:spMkLst>
        </pc:spChg>
        <pc:spChg chg="mod">
          <ac:chgData name="Katie Griffiths" userId="8052fe13-d8ea-46d2-ae6a-a71c37f0d8fb" providerId="ADAL" clId="{85A7BA8F-2E81-42B0-8340-3F2BEA216C10}" dt="2024-11-06T19:08:46.699" v="7503" actId="113"/>
          <ac:spMkLst>
            <pc:docMk/>
            <pc:sldMk cId="1538056923" sldId="1001"/>
            <ac:spMk id="8" creationId="{18149736-771C-86C4-2CC2-4B13449A0221}"/>
          </ac:spMkLst>
        </pc:spChg>
        <pc:spChg chg="mod ord">
          <ac:chgData name="Katie Griffiths" userId="8052fe13-d8ea-46d2-ae6a-a71c37f0d8fb" providerId="ADAL" clId="{85A7BA8F-2E81-42B0-8340-3F2BEA216C10}" dt="2024-11-06T19:17:53.796" v="7864" actId="20577"/>
          <ac:spMkLst>
            <pc:docMk/>
            <pc:sldMk cId="1538056923" sldId="1001"/>
            <ac:spMk id="10" creationId="{B3DA3833-DF4F-9D3C-3086-4DF0B6F6C327}"/>
          </ac:spMkLst>
        </pc:spChg>
        <pc:picChg chg="add mod">
          <ac:chgData name="Katie Griffiths" userId="8052fe13-d8ea-46d2-ae6a-a71c37f0d8fb" providerId="ADAL" clId="{85A7BA8F-2E81-42B0-8340-3F2BEA216C10}" dt="2024-11-06T19:08:58.082" v="7504"/>
          <ac:picMkLst>
            <pc:docMk/>
            <pc:sldMk cId="1538056923" sldId="1001"/>
            <ac:picMk id="4" creationId="{B1BBF7EE-8670-D57F-BE66-9FA25391B53B}"/>
          </ac:picMkLst>
        </pc:picChg>
        <pc:picChg chg="add mod">
          <ac:chgData name="Katie Griffiths" userId="8052fe13-d8ea-46d2-ae6a-a71c37f0d8fb" providerId="ADAL" clId="{85A7BA8F-2E81-42B0-8340-3F2BEA216C10}" dt="2024-11-06T19:09:41.750" v="7520" actId="1076"/>
          <ac:picMkLst>
            <pc:docMk/>
            <pc:sldMk cId="1538056923" sldId="1001"/>
            <ac:picMk id="7" creationId="{0D6B4B17-B8E5-78C9-51D9-9EC33A6010F8}"/>
          </ac:picMkLst>
        </pc:picChg>
      </pc:sldChg>
      <pc:sldChg chg="del">
        <pc:chgData name="Katie Griffiths" userId="8052fe13-d8ea-46d2-ae6a-a71c37f0d8fb" providerId="ADAL" clId="{85A7BA8F-2E81-42B0-8340-3F2BEA216C10}" dt="2024-11-05T17:31:35.925" v="1156" actId="47"/>
        <pc:sldMkLst>
          <pc:docMk/>
          <pc:sldMk cId="1535025974" sldId="2453"/>
        </pc:sldMkLst>
      </pc:sldChg>
      <pc:sldChg chg="modSp mod modNotesTx">
        <pc:chgData name="Katie Griffiths" userId="8052fe13-d8ea-46d2-ae6a-a71c37f0d8fb" providerId="ADAL" clId="{85A7BA8F-2E81-42B0-8340-3F2BEA216C10}" dt="2024-11-06T17:18:25.055" v="5941" actId="20577"/>
        <pc:sldMkLst>
          <pc:docMk/>
          <pc:sldMk cId="3703743012" sldId="2456"/>
        </pc:sldMkLst>
        <pc:spChg chg="mod">
          <ac:chgData name="Katie Griffiths" userId="8052fe13-d8ea-46d2-ae6a-a71c37f0d8fb" providerId="ADAL" clId="{85A7BA8F-2E81-42B0-8340-3F2BEA216C10}" dt="2024-11-06T17:17:19.291" v="5928" actId="14100"/>
          <ac:spMkLst>
            <pc:docMk/>
            <pc:sldMk cId="3703743012" sldId="2456"/>
            <ac:spMk id="7" creationId="{D3D98E4F-B8BC-494E-A0BC-26B907E54AC9}"/>
          </ac:spMkLst>
        </pc:spChg>
      </pc:sldChg>
      <pc:sldChg chg="del ord">
        <pc:chgData name="Katie Griffiths" userId="8052fe13-d8ea-46d2-ae6a-a71c37f0d8fb" providerId="ADAL" clId="{85A7BA8F-2E81-42B0-8340-3F2BEA216C10}" dt="2024-11-06T11:04:00.298" v="2438" actId="47"/>
        <pc:sldMkLst>
          <pc:docMk/>
          <pc:sldMk cId="3188101922" sldId="2458"/>
        </pc:sldMkLst>
      </pc:sldChg>
      <pc:sldChg chg="ord">
        <pc:chgData name="Katie Griffiths" userId="8052fe13-d8ea-46d2-ae6a-a71c37f0d8fb" providerId="ADAL" clId="{85A7BA8F-2E81-42B0-8340-3F2BEA216C10}" dt="2024-11-05T17:43:16.623" v="1197"/>
        <pc:sldMkLst>
          <pc:docMk/>
          <pc:sldMk cId="171050699" sldId="2461"/>
        </pc:sldMkLst>
      </pc:sldChg>
      <pc:sldChg chg="modSp mod">
        <pc:chgData name="Katie Griffiths" userId="8052fe13-d8ea-46d2-ae6a-a71c37f0d8fb" providerId="ADAL" clId="{85A7BA8F-2E81-42B0-8340-3F2BEA216C10}" dt="2024-11-06T11:03:44.278" v="2436" actId="33524"/>
        <pc:sldMkLst>
          <pc:docMk/>
          <pc:sldMk cId="988117137" sldId="2463"/>
        </pc:sldMkLst>
        <pc:spChg chg="mod">
          <ac:chgData name="Katie Griffiths" userId="8052fe13-d8ea-46d2-ae6a-a71c37f0d8fb" providerId="ADAL" clId="{85A7BA8F-2E81-42B0-8340-3F2BEA216C10}" dt="2024-11-06T11:03:44.278" v="2436" actId="33524"/>
          <ac:spMkLst>
            <pc:docMk/>
            <pc:sldMk cId="988117137" sldId="2463"/>
            <ac:spMk id="203" creationId="{00000000-0000-0000-0000-000000000000}"/>
          </ac:spMkLst>
        </pc:spChg>
      </pc:sldChg>
      <pc:sldChg chg="del">
        <pc:chgData name="Katie Griffiths" userId="8052fe13-d8ea-46d2-ae6a-a71c37f0d8fb" providerId="ADAL" clId="{85A7BA8F-2E81-42B0-8340-3F2BEA216C10}" dt="2024-11-04T10:50:09.044" v="12" actId="47"/>
        <pc:sldMkLst>
          <pc:docMk/>
          <pc:sldMk cId="4017808227" sldId="2473"/>
        </pc:sldMkLst>
      </pc:sldChg>
      <pc:sldChg chg="modSp mod ord">
        <pc:chgData name="Katie Griffiths" userId="8052fe13-d8ea-46d2-ae6a-a71c37f0d8fb" providerId="ADAL" clId="{85A7BA8F-2E81-42B0-8340-3F2BEA216C10}" dt="2024-11-06T19:25:34.719" v="8564" actId="20577"/>
        <pc:sldMkLst>
          <pc:docMk/>
          <pc:sldMk cId="455892329" sldId="2474"/>
        </pc:sldMkLst>
        <pc:spChg chg="mod">
          <ac:chgData name="Katie Griffiths" userId="8052fe13-d8ea-46d2-ae6a-a71c37f0d8fb" providerId="ADAL" clId="{85A7BA8F-2E81-42B0-8340-3F2BEA216C10}" dt="2024-11-06T19:25:34.719" v="8564" actId="20577"/>
          <ac:spMkLst>
            <pc:docMk/>
            <pc:sldMk cId="455892329" sldId="2474"/>
            <ac:spMk id="2" creationId="{6F31DAFA-7A1B-4BCC-96D5-8A59A3BC6678}"/>
          </ac:spMkLst>
        </pc:spChg>
      </pc:sldChg>
      <pc:sldChg chg="modSp del mod ord">
        <pc:chgData name="Katie Griffiths" userId="8052fe13-d8ea-46d2-ae6a-a71c37f0d8fb" providerId="ADAL" clId="{85A7BA8F-2E81-42B0-8340-3F2BEA216C10}" dt="2024-11-06T18:35:41.632" v="6068" actId="47"/>
        <pc:sldMkLst>
          <pc:docMk/>
          <pc:sldMk cId="1908853143" sldId="2476"/>
        </pc:sldMkLst>
        <pc:spChg chg="mod">
          <ac:chgData name="Katie Griffiths" userId="8052fe13-d8ea-46d2-ae6a-a71c37f0d8fb" providerId="ADAL" clId="{85A7BA8F-2E81-42B0-8340-3F2BEA216C10}" dt="2024-11-06T11:02:19.298" v="2324" actId="20577"/>
          <ac:spMkLst>
            <pc:docMk/>
            <pc:sldMk cId="1908853143" sldId="2476"/>
            <ac:spMk id="4" creationId="{20DAA3E3-6C14-67C0-CCD0-635059750991}"/>
          </ac:spMkLst>
        </pc:spChg>
      </pc:sldChg>
      <pc:sldChg chg="delSp modSp mod modNotesTx">
        <pc:chgData name="Katie Griffiths" userId="8052fe13-d8ea-46d2-ae6a-a71c37f0d8fb" providerId="ADAL" clId="{85A7BA8F-2E81-42B0-8340-3F2BEA216C10}" dt="2024-11-08T13:26:16.674" v="8629" actId="6549"/>
        <pc:sldMkLst>
          <pc:docMk/>
          <pc:sldMk cId="2625721231" sldId="2477"/>
        </pc:sldMkLst>
        <pc:spChg chg="mod">
          <ac:chgData name="Katie Griffiths" userId="8052fe13-d8ea-46d2-ae6a-a71c37f0d8fb" providerId="ADAL" clId="{85A7BA8F-2E81-42B0-8340-3F2BEA216C10}" dt="2024-11-06T18:59:16.354" v="7105" actId="1076"/>
          <ac:spMkLst>
            <pc:docMk/>
            <pc:sldMk cId="2625721231" sldId="2477"/>
            <ac:spMk id="2" creationId="{45A2170C-D5D2-1171-B1E5-2531FDF1B790}"/>
          </ac:spMkLst>
        </pc:spChg>
        <pc:spChg chg="mod">
          <ac:chgData name="Katie Griffiths" userId="8052fe13-d8ea-46d2-ae6a-a71c37f0d8fb" providerId="ADAL" clId="{85A7BA8F-2E81-42B0-8340-3F2BEA216C10}" dt="2024-11-06T18:59:44.145" v="7111" actId="1076"/>
          <ac:spMkLst>
            <pc:docMk/>
            <pc:sldMk cId="2625721231" sldId="2477"/>
            <ac:spMk id="7" creationId="{2AD1D983-9745-48B8-0593-53AB179A03E1}"/>
          </ac:spMkLst>
        </pc:spChg>
        <pc:picChg chg="del">
          <ac:chgData name="Katie Griffiths" userId="8052fe13-d8ea-46d2-ae6a-a71c37f0d8fb" providerId="ADAL" clId="{85A7BA8F-2E81-42B0-8340-3F2BEA216C10}" dt="2024-11-06T18:59:06.233" v="7101" actId="478"/>
          <ac:picMkLst>
            <pc:docMk/>
            <pc:sldMk cId="2625721231" sldId="2477"/>
            <ac:picMk id="3" creationId="{AF5A78D5-3A29-DF48-A306-B9AA9DC806BB}"/>
          </ac:picMkLst>
        </pc:picChg>
        <pc:picChg chg="del">
          <ac:chgData name="Katie Griffiths" userId="8052fe13-d8ea-46d2-ae6a-a71c37f0d8fb" providerId="ADAL" clId="{85A7BA8F-2E81-42B0-8340-3F2BEA216C10}" dt="2024-11-06T18:59:07.668" v="7102" actId="478"/>
          <ac:picMkLst>
            <pc:docMk/>
            <pc:sldMk cId="2625721231" sldId="2477"/>
            <ac:picMk id="4" creationId="{1FB34025-E7D2-BDE0-DA05-49FB0144AA57}"/>
          </ac:picMkLst>
        </pc:picChg>
        <pc:picChg chg="del">
          <ac:chgData name="Katie Griffiths" userId="8052fe13-d8ea-46d2-ae6a-a71c37f0d8fb" providerId="ADAL" clId="{85A7BA8F-2E81-42B0-8340-3F2BEA216C10}" dt="2024-11-06T18:59:09.439" v="7103" actId="478"/>
          <ac:picMkLst>
            <pc:docMk/>
            <pc:sldMk cId="2625721231" sldId="2477"/>
            <ac:picMk id="10" creationId="{1625FBC1-D0F3-AA66-4A0A-90821FEEC1AD}"/>
          </ac:picMkLst>
        </pc:picChg>
      </pc:sldChg>
      <pc:sldChg chg="del">
        <pc:chgData name="Katie Griffiths" userId="8052fe13-d8ea-46d2-ae6a-a71c37f0d8fb" providerId="ADAL" clId="{85A7BA8F-2E81-42B0-8340-3F2BEA216C10}" dt="2024-11-04T10:50:09.678" v="13" actId="47"/>
        <pc:sldMkLst>
          <pc:docMk/>
          <pc:sldMk cId="62365024" sldId="2485"/>
        </pc:sldMkLst>
      </pc:sldChg>
      <pc:sldChg chg="del">
        <pc:chgData name="Katie Griffiths" userId="8052fe13-d8ea-46d2-ae6a-a71c37f0d8fb" providerId="ADAL" clId="{85A7BA8F-2E81-42B0-8340-3F2BEA216C10}" dt="2024-11-04T10:50:10.648" v="14" actId="47"/>
        <pc:sldMkLst>
          <pc:docMk/>
          <pc:sldMk cId="2003583417" sldId="2486"/>
        </pc:sldMkLst>
      </pc:sldChg>
      <pc:sldChg chg="del">
        <pc:chgData name="Katie Griffiths" userId="8052fe13-d8ea-46d2-ae6a-a71c37f0d8fb" providerId="ADAL" clId="{85A7BA8F-2E81-42B0-8340-3F2BEA216C10}" dt="2024-11-04T10:50:15.776" v="16" actId="47"/>
        <pc:sldMkLst>
          <pc:docMk/>
          <pc:sldMk cId="1503375255" sldId="2487"/>
        </pc:sldMkLst>
      </pc:sldChg>
      <pc:sldChg chg="del">
        <pc:chgData name="Katie Griffiths" userId="8052fe13-d8ea-46d2-ae6a-a71c37f0d8fb" providerId="ADAL" clId="{85A7BA8F-2E81-42B0-8340-3F2BEA216C10}" dt="2024-11-04T10:48:12.703" v="5" actId="47"/>
        <pc:sldMkLst>
          <pc:docMk/>
          <pc:sldMk cId="4144880318" sldId="2489"/>
        </pc:sldMkLst>
      </pc:sldChg>
      <pc:sldChg chg="del ord">
        <pc:chgData name="Katie Griffiths" userId="8052fe13-d8ea-46d2-ae6a-a71c37f0d8fb" providerId="ADAL" clId="{85A7BA8F-2E81-42B0-8340-3F2BEA216C10}" dt="2024-11-06T11:03:54.674" v="2437" actId="47"/>
        <pc:sldMkLst>
          <pc:docMk/>
          <pc:sldMk cId="819093261" sldId="2490"/>
        </pc:sldMkLst>
      </pc:sldChg>
      <pc:sldChg chg="del">
        <pc:chgData name="Katie Griffiths" userId="8052fe13-d8ea-46d2-ae6a-a71c37f0d8fb" providerId="ADAL" clId="{85A7BA8F-2E81-42B0-8340-3F2BEA216C10}" dt="2024-11-05T17:43:21.223" v="1198" actId="47"/>
        <pc:sldMkLst>
          <pc:docMk/>
          <pc:sldMk cId="1311330482" sldId="2491"/>
        </pc:sldMkLst>
      </pc:sldChg>
      <pc:sldChg chg="del">
        <pc:chgData name="Katie Griffiths" userId="8052fe13-d8ea-46d2-ae6a-a71c37f0d8fb" providerId="ADAL" clId="{85A7BA8F-2E81-42B0-8340-3F2BEA216C10}" dt="2024-11-05T17:43:22.878" v="1200" actId="47"/>
        <pc:sldMkLst>
          <pc:docMk/>
          <pc:sldMk cId="1338406606" sldId="2492"/>
        </pc:sldMkLst>
      </pc:sldChg>
      <pc:sldChg chg="del">
        <pc:chgData name="Katie Griffiths" userId="8052fe13-d8ea-46d2-ae6a-a71c37f0d8fb" providerId="ADAL" clId="{85A7BA8F-2E81-42B0-8340-3F2BEA216C10}" dt="2024-11-05T17:43:24.038" v="1201" actId="47"/>
        <pc:sldMkLst>
          <pc:docMk/>
          <pc:sldMk cId="162038756" sldId="2493"/>
        </pc:sldMkLst>
      </pc:sldChg>
      <pc:sldChg chg="del">
        <pc:chgData name="Katie Griffiths" userId="8052fe13-d8ea-46d2-ae6a-a71c37f0d8fb" providerId="ADAL" clId="{85A7BA8F-2E81-42B0-8340-3F2BEA216C10}" dt="2024-11-05T17:43:24.667" v="1202" actId="47"/>
        <pc:sldMkLst>
          <pc:docMk/>
          <pc:sldMk cId="2405687141" sldId="2494"/>
        </pc:sldMkLst>
      </pc:sldChg>
      <pc:sldChg chg="del">
        <pc:chgData name="Katie Griffiths" userId="8052fe13-d8ea-46d2-ae6a-a71c37f0d8fb" providerId="ADAL" clId="{85A7BA8F-2E81-42B0-8340-3F2BEA216C10}" dt="2024-11-05T17:43:22.156" v="1199" actId="47"/>
        <pc:sldMkLst>
          <pc:docMk/>
          <pc:sldMk cId="3160543181" sldId="2496"/>
        </pc:sldMkLst>
      </pc:sldChg>
      <pc:sldChg chg="addSp delSp modSp add del mod">
        <pc:chgData name="Katie Griffiths" userId="8052fe13-d8ea-46d2-ae6a-a71c37f0d8fb" providerId="ADAL" clId="{85A7BA8F-2E81-42B0-8340-3F2BEA216C10}" dt="2024-11-05T17:30:08.835" v="1155" actId="113"/>
        <pc:sldMkLst>
          <pc:docMk/>
          <pc:sldMk cId="2936860358" sldId="2497"/>
        </pc:sldMkLst>
        <pc:spChg chg="mod">
          <ac:chgData name="Katie Griffiths" userId="8052fe13-d8ea-46d2-ae6a-a71c37f0d8fb" providerId="ADAL" clId="{85A7BA8F-2E81-42B0-8340-3F2BEA216C10}" dt="2024-11-05T17:29:44.405" v="1152" actId="2711"/>
          <ac:spMkLst>
            <pc:docMk/>
            <pc:sldMk cId="2936860358" sldId="2497"/>
            <ac:spMk id="2" creationId="{DA17FFEB-F1EF-4E08-8A64-258C74F081F3}"/>
          </ac:spMkLst>
        </pc:spChg>
        <pc:spChg chg="mod">
          <ac:chgData name="Katie Griffiths" userId="8052fe13-d8ea-46d2-ae6a-a71c37f0d8fb" providerId="ADAL" clId="{85A7BA8F-2E81-42B0-8340-3F2BEA216C10}" dt="2024-11-05T17:26:15.196" v="1108" actId="26606"/>
          <ac:spMkLst>
            <pc:docMk/>
            <pc:sldMk cId="2936860358" sldId="2497"/>
            <ac:spMk id="4" creationId="{DE5B8FD9-E73A-4D52-BFBC-8D8137AF7CF1}"/>
          </ac:spMkLst>
        </pc:spChg>
        <pc:spChg chg="add del mod">
          <ac:chgData name="Katie Griffiths" userId="8052fe13-d8ea-46d2-ae6a-a71c37f0d8fb" providerId="ADAL" clId="{85A7BA8F-2E81-42B0-8340-3F2BEA216C10}" dt="2024-11-05T17:25:34.305" v="1105" actId="478"/>
          <ac:spMkLst>
            <pc:docMk/>
            <pc:sldMk cId="2936860358" sldId="2497"/>
            <ac:spMk id="5" creationId="{0AE2A226-0826-B462-BE07-9ACF2A2E4AC1}"/>
          </ac:spMkLst>
        </pc:spChg>
        <pc:spChg chg="del mod">
          <ac:chgData name="Katie Griffiths" userId="8052fe13-d8ea-46d2-ae6a-a71c37f0d8fb" providerId="ADAL" clId="{85A7BA8F-2E81-42B0-8340-3F2BEA216C10}" dt="2024-11-05T17:25:57.115" v="1107"/>
          <ac:spMkLst>
            <pc:docMk/>
            <pc:sldMk cId="2936860358" sldId="2497"/>
            <ac:spMk id="7" creationId="{D3D98E4F-B8BC-494E-A0BC-26B907E54AC9}"/>
          </ac:spMkLst>
        </pc:spChg>
        <pc:spChg chg="add">
          <ac:chgData name="Katie Griffiths" userId="8052fe13-d8ea-46d2-ae6a-a71c37f0d8fb" providerId="ADAL" clId="{85A7BA8F-2E81-42B0-8340-3F2BEA216C10}" dt="2024-11-05T17:25:57.115" v="1107"/>
          <ac:spMkLst>
            <pc:docMk/>
            <pc:sldMk cId="2936860358" sldId="2497"/>
            <ac:spMk id="8" creationId="{632E0394-E048-8EE5-2DD1-B596565B6CB2}"/>
          </ac:spMkLst>
        </pc:spChg>
        <pc:spChg chg="del">
          <ac:chgData name="Katie Griffiths" userId="8052fe13-d8ea-46d2-ae6a-a71c37f0d8fb" providerId="ADAL" clId="{85A7BA8F-2E81-42B0-8340-3F2BEA216C10}" dt="2024-11-05T17:26:15.196" v="1108" actId="26606"/>
          <ac:spMkLst>
            <pc:docMk/>
            <pc:sldMk cId="2936860358" sldId="2497"/>
            <ac:spMk id="55" creationId="{D1D34770-47A8-402C-AF23-2B653F2D88C1}"/>
          </ac:spMkLst>
        </pc:spChg>
        <pc:spChg chg="add">
          <ac:chgData name="Katie Griffiths" userId="8052fe13-d8ea-46d2-ae6a-a71c37f0d8fb" providerId="ADAL" clId="{85A7BA8F-2E81-42B0-8340-3F2BEA216C10}" dt="2024-11-05T17:26:15.196" v="1108" actId="26606"/>
          <ac:spMkLst>
            <pc:docMk/>
            <pc:sldMk cId="2936860358" sldId="2497"/>
            <ac:spMk id="60" creationId="{6C4028FD-8BAA-4A19-BFDE-594D991B7552}"/>
          </ac:spMkLst>
        </pc:spChg>
        <pc:graphicFrameChg chg="add mod ord modGraphic">
          <ac:chgData name="Katie Griffiths" userId="8052fe13-d8ea-46d2-ae6a-a71c37f0d8fb" providerId="ADAL" clId="{85A7BA8F-2E81-42B0-8340-3F2BEA216C10}" dt="2024-11-05T17:30:08.835" v="1155" actId="113"/>
          <ac:graphicFrameMkLst>
            <pc:docMk/>
            <pc:sldMk cId="2936860358" sldId="2497"/>
            <ac:graphicFrameMk id="6" creationId="{8ADF9FEB-CB5F-F68E-3641-50C275D3F339}"/>
          </ac:graphicFrameMkLst>
        </pc:graphicFrameChg>
        <pc:picChg chg="del">
          <ac:chgData name="Katie Griffiths" userId="8052fe13-d8ea-46d2-ae6a-a71c37f0d8fb" providerId="ADAL" clId="{85A7BA8F-2E81-42B0-8340-3F2BEA216C10}" dt="2024-11-05T17:25:29.017" v="1104" actId="478"/>
          <ac:picMkLst>
            <pc:docMk/>
            <pc:sldMk cId="2936860358" sldId="2497"/>
            <ac:picMk id="9" creationId="{02890FFF-6358-42DF-B9BF-DDC71EB1284B}"/>
          </ac:picMkLst>
        </pc:picChg>
      </pc:sldChg>
      <pc:sldChg chg="del modNotesTx">
        <pc:chgData name="Katie Griffiths" userId="8052fe13-d8ea-46d2-ae6a-a71c37f0d8fb" providerId="ADAL" clId="{85A7BA8F-2E81-42B0-8340-3F2BEA216C10}" dt="2024-11-07T09:06:28.884" v="8565"/>
        <pc:sldMkLst>
          <pc:docMk/>
          <pc:sldMk cId="2374472752" sldId="2498"/>
        </pc:sldMkLst>
        <pc:spChg chg="mod">
          <ac:chgData name="Katie Griffiths" userId="8052fe13-d8ea-46d2-ae6a-a71c37f0d8fb" providerId="ADAL" clId="{85A7BA8F-2E81-42B0-8340-3F2BEA216C10}" dt="2024-11-06T10:58:25.014" v="2224" actId="115"/>
          <ac:spMkLst>
            <pc:docMk/>
            <pc:sldMk cId="2374472752" sldId="2498"/>
            <ac:spMk id="10" creationId="{63A80450-4D4D-5888-8186-75708468B46E}"/>
          </ac:spMkLst>
        </pc:spChg>
      </pc:sldChg>
      <pc:sldChg chg="addSp modSp add del mod ord modNotesTx">
        <pc:chgData name="Katie Griffiths" userId="8052fe13-d8ea-46d2-ae6a-a71c37f0d8fb" providerId="ADAL" clId="{85A7BA8F-2E81-42B0-8340-3F2BEA216C10}" dt="2024-11-08T13:24:23.863" v="8617" actId="6549"/>
        <pc:sldMkLst>
          <pc:docMk/>
          <pc:sldMk cId="437918683" sldId="2499"/>
        </pc:sldMkLst>
        <pc:spChg chg="mod">
          <ac:chgData name="Katie Griffiths" userId="8052fe13-d8ea-46d2-ae6a-a71c37f0d8fb" providerId="ADAL" clId="{85A7BA8F-2E81-42B0-8340-3F2BEA216C10}" dt="2024-11-06T14:46:24.581" v="3542" actId="20577"/>
          <ac:spMkLst>
            <pc:docMk/>
            <pc:sldMk cId="437918683" sldId="2499"/>
            <ac:spMk id="6" creationId="{E31B0733-5EA1-0F0A-D2EA-BB4337659620}"/>
          </ac:spMkLst>
        </pc:spChg>
        <pc:spChg chg="mod">
          <ac:chgData name="Katie Griffiths" userId="8052fe13-d8ea-46d2-ae6a-a71c37f0d8fb" providerId="ADAL" clId="{85A7BA8F-2E81-42B0-8340-3F2BEA216C10}" dt="2024-11-06T19:10:06.162" v="7523" actId="113"/>
          <ac:spMkLst>
            <pc:docMk/>
            <pc:sldMk cId="437918683" sldId="2499"/>
            <ac:spMk id="8" creationId="{18149736-771C-86C4-2CC2-4B13449A0221}"/>
          </ac:spMkLst>
        </pc:spChg>
        <pc:spChg chg="mod">
          <ac:chgData name="Katie Griffiths" userId="8052fe13-d8ea-46d2-ae6a-a71c37f0d8fb" providerId="ADAL" clId="{85A7BA8F-2E81-42B0-8340-3F2BEA216C10}" dt="2024-11-06T19:17:46.164" v="7855" actId="122"/>
          <ac:spMkLst>
            <pc:docMk/>
            <pc:sldMk cId="437918683" sldId="2499"/>
            <ac:spMk id="10" creationId="{B3DA3833-DF4F-9D3C-3086-4DF0B6F6C327}"/>
          </ac:spMkLst>
        </pc:spChg>
        <pc:picChg chg="add mod">
          <ac:chgData name="Katie Griffiths" userId="8052fe13-d8ea-46d2-ae6a-a71c37f0d8fb" providerId="ADAL" clId="{85A7BA8F-2E81-42B0-8340-3F2BEA216C10}" dt="2024-11-06T19:10:35.996" v="7526" actId="1076"/>
          <ac:picMkLst>
            <pc:docMk/>
            <pc:sldMk cId="437918683" sldId="2499"/>
            <ac:picMk id="5" creationId="{41991798-DB8C-C802-9DF4-6B5047B51189}"/>
          </ac:picMkLst>
        </pc:picChg>
      </pc:sldChg>
      <pc:sldChg chg="addSp modSp add mod ord modNotesTx">
        <pc:chgData name="Katie Griffiths" userId="8052fe13-d8ea-46d2-ae6a-a71c37f0d8fb" providerId="ADAL" clId="{85A7BA8F-2E81-42B0-8340-3F2BEA216C10}" dt="2024-11-06T19:18:07.480" v="7867" actId="2711"/>
        <pc:sldMkLst>
          <pc:docMk/>
          <pc:sldMk cId="390297888" sldId="2500"/>
        </pc:sldMkLst>
        <pc:spChg chg="mod">
          <ac:chgData name="Katie Griffiths" userId="8052fe13-d8ea-46d2-ae6a-a71c37f0d8fb" providerId="ADAL" clId="{85A7BA8F-2E81-42B0-8340-3F2BEA216C10}" dt="2024-11-06T14:45:17.696" v="3424" actId="20577"/>
          <ac:spMkLst>
            <pc:docMk/>
            <pc:sldMk cId="390297888" sldId="2500"/>
            <ac:spMk id="2" creationId="{45A2170C-D5D2-1171-B1E5-2531FDF1B790}"/>
          </ac:spMkLst>
        </pc:spChg>
        <pc:spChg chg="mod">
          <ac:chgData name="Katie Griffiths" userId="8052fe13-d8ea-46d2-ae6a-a71c37f0d8fb" providerId="ADAL" clId="{85A7BA8F-2E81-42B0-8340-3F2BEA216C10}" dt="2024-11-06T19:08:11.286" v="7498" actId="122"/>
          <ac:spMkLst>
            <pc:docMk/>
            <pc:sldMk cId="390297888" sldId="2500"/>
            <ac:spMk id="8" creationId="{18149736-771C-86C4-2CC2-4B13449A0221}"/>
          </ac:spMkLst>
        </pc:spChg>
        <pc:spChg chg="mod">
          <ac:chgData name="Katie Griffiths" userId="8052fe13-d8ea-46d2-ae6a-a71c37f0d8fb" providerId="ADAL" clId="{85A7BA8F-2E81-42B0-8340-3F2BEA216C10}" dt="2024-11-06T19:18:07.480" v="7867" actId="2711"/>
          <ac:spMkLst>
            <pc:docMk/>
            <pc:sldMk cId="390297888" sldId="2500"/>
            <ac:spMk id="10" creationId="{B3DA3833-DF4F-9D3C-3086-4DF0B6F6C327}"/>
          </ac:spMkLst>
        </pc:spChg>
        <pc:picChg chg="add mod">
          <ac:chgData name="Katie Griffiths" userId="8052fe13-d8ea-46d2-ae6a-a71c37f0d8fb" providerId="ADAL" clId="{85A7BA8F-2E81-42B0-8340-3F2BEA216C10}" dt="2024-11-06T19:08:01.361" v="7496" actId="1076"/>
          <ac:picMkLst>
            <pc:docMk/>
            <pc:sldMk cId="390297888" sldId="2500"/>
            <ac:picMk id="6" creationId="{42E1A8D1-7AFC-A3CA-6C8A-C1A7E0978185}"/>
          </ac:picMkLst>
        </pc:picChg>
      </pc:sldChg>
      <pc:sldChg chg="addSp delSp modSp add mod ord modNotesTx">
        <pc:chgData name="Katie Griffiths" userId="8052fe13-d8ea-46d2-ae6a-a71c37f0d8fb" providerId="ADAL" clId="{85A7BA8F-2E81-42B0-8340-3F2BEA216C10}" dt="2024-11-08T13:24:27.257" v="8618" actId="6549"/>
        <pc:sldMkLst>
          <pc:docMk/>
          <pc:sldMk cId="3135960435" sldId="2501"/>
        </pc:sldMkLst>
        <pc:spChg chg="mod">
          <ac:chgData name="Katie Griffiths" userId="8052fe13-d8ea-46d2-ae6a-a71c37f0d8fb" providerId="ADAL" clId="{85A7BA8F-2E81-42B0-8340-3F2BEA216C10}" dt="2024-11-06T14:46:50.850" v="3577" actId="20577"/>
          <ac:spMkLst>
            <pc:docMk/>
            <pc:sldMk cId="3135960435" sldId="2501"/>
            <ac:spMk id="2" creationId="{45A2170C-D5D2-1171-B1E5-2531FDF1B790}"/>
          </ac:spMkLst>
        </pc:spChg>
        <pc:spChg chg="mod">
          <ac:chgData name="Katie Griffiths" userId="8052fe13-d8ea-46d2-ae6a-a71c37f0d8fb" providerId="ADAL" clId="{85A7BA8F-2E81-42B0-8340-3F2BEA216C10}" dt="2024-11-06T19:13:45.507" v="7606"/>
          <ac:spMkLst>
            <pc:docMk/>
            <pc:sldMk cId="3135960435" sldId="2501"/>
            <ac:spMk id="8" creationId="{18149736-771C-86C4-2CC2-4B13449A0221}"/>
          </ac:spMkLst>
        </pc:spChg>
        <pc:spChg chg="mod ord">
          <ac:chgData name="Katie Griffiths" userId="8052fe13-d8ea-46d2-ae6a-a71c37f0d8fb" providerId="ADAL" clId="{85A7BA8F-2E81-42B0-8340-3F2BEA216C10}" dt="2024-11-07T10:34:31.725" v="8612" actId="20577"/>
          <ac:spMkLst>
            <pc:docMk/>
            <pc:sldMk cId="3135960435" sldId="2501"/>
            <ac:spMk id="10" creationId="{B3DA3833-DF4F-9D3C-3086-4DF0B6F6C327}"/>
          </ac:spMkLst>
        </pc:spChg>
        <pc:picChg chg="add del mod">
          <ac:chgData name="Katie Griffiths" userId="8052fe13-d8ea-46d2-ae6a-a71c37f0d8fb" providerId="ADAL" clId="{85A7BA8F-2E81-42B0-8340-3F2BEA216C10}" dt="2024-11-07T10:33:00.902" v="8582" actId="478"/>
          <ac:picMkLst>
            <pc:docMk/>
            <pc:sldMk cId="3135960435" sldId="2501"/>
            <ac:picMk id="6" creationId="{C0024D10-74E1-1BE2-674F-6CC5B3DDF6CD}"/>
          </ac:picMkLst>
        </pc:picChg>
        <pc:picChg chg="add mod">
          <ac:chgData name="Katie Griffiths" userId="8052fe13-d8ea-46d2-ae6a-a71c37f0d8fb" providerId="ADAL" clId="{85A7BA8F-2E81-42B0-8340-3F2BEA216C10}" dt="2024-11-07T10:33:56.955" v="8584" actId="1076"/>
          <ac:picMkLst>
            <pc:docMk/>
            <pc:sldMk cId="3135960435" sldId="2501"/>
            <ac:picMk id="7" creationId="{E8803869-BA63-B175-E38D-350C368CD788}"/>
          </ac:picMkLst>
        </pc:picChg>
      </pc:sldChg>
      <pc:sldChg chg="addSp modSp add mod ord">
        <pc:chgData name="Katie Griffiths" userId="8052fe13-d8ea-46d2-ae6a-a71c37f0d8fb" providerId="ADAL" clId="{85A7BA8F-2E81-42B0-8340-3F2BEA216C10}" dt="2024-11-06T19:19:59.603" v="7961" actId="113"/>
        <pc:sldMkLst>
          <pc:docMk/>
          <pc:sldMk cId="1543206005" sldId="2502"/>
        </pc:sldMkLst>
        <pc:spChg chg="mod">
          <ac:chgData name="Katie Griffiths" userId="8052fe13-d8ea-46d2-ae6a-a71c37f0d8fb" providerId="ADAL" clId="{85A7BA8F-2E81-42B0-8340-3F2BEA216C10}" dt="2024-11-06T14:47:09.692" v="3612" actId="20577"/>
          <ac:spMkLst>
            <pc:docMk/>
            <pc:sldMk cId="1543206005" sldId="2502"/>
            <ac:spMk id="6" creationId="{E31B0733-5EA1-0F0A-D2EA-BB4337659620}"/>
          </ac:spMkLst>
        </pc:spChg>
        <pc:spChg chg="mod">
          <ac:chgData name="Katie Griffiths" userId="8052fe13-d8ea-46d2-ae6a-a71c37f0d8fb" providerId="ADAL" clId="{85A7BA8F-2E81-42B0-8340-3F2BEA216C10}" dt="2024-11-06T19:19:59.603" v="7961" actId="113"/>
          <ac:spMkLst>
            <pc:docMk/>
            <pc:sldMk cId="1543206005" sldId="2502"/>
            <ac:spMk id="8" creationId="{18149736-771C-86C4-2CC2-4B13449A0221}"/>
          </ac:spMkLst>
        </pc:spChg>
        <pc:spChg chg="mod">
          <ac:chgData name="Katie Griffiths" userId="8052fe13-d8ea-46d2-ae6a-a71c37f0d8fb" providerId="ADAL" clId="{85A7BA8F-2E81-42B0-8340-3F2BEA216C10}" dt="2024-11-06T19:16:37.459" v="7784" actId="20577"/>
          <ac:spMkLst>
            <pc:docMk/>
            <pc:sldMk cId="1543206005" sldId="2502"/>
            <ac:spMk id="10" creationId="{B3DA3833-DF4F-9D3C-3086-4DF0B6F6C327}"/>
          </ac:spMkLst>
        </pc:spChg>
        <pc:picChg chg="add mod">
          <ac:chgData name="Katie Griffiths" userId="8052fe13-d8ea-46d2-ae6a-a71c37f0d8fb" providerId="ADAL" clId="{85A7BA8F-2E81-42B0-8340-3F2BEA216C10}" dt="2024-11-06T19:15:08.917" v="7615" actId="1076"/>
          <ac:picMkLst>
            <pc:docMk/>
            <pc:sldMk cId="1543206005" sldId="2502"/>
            <ac:picMk id="5" creationId="{47AAEEE6-32A3-9C4B-9936-EB633052A462}"/>
          </ac:picMkLst>
        </pc:picChg>
      </pc:sldChg>
      <pc:sldChg chg="addSp delSp modSp add mod modNotesTx">
        <pc:chgData name="Katie Griffiths" userId="8052fe13-d8ea-46d2-ae6a-a71c37f0d8fb" providerId="ADAL" clId="{85A7BA8F-2E81-42B0-8340-3F2BEA216C10}" dt="2024-11-08T13:24:34.665" v="8619" actId="6549"/>
        <pc:sldMkLst>
          <pc:docMk/>
          <pc:sldMk cId="656205679" sldId="2503"/>
        </pc:sldMkLst>
        <pc:spChg chg="mod">
          <ac:chgData name="Katie Griffiths" userId="8052fe13-d8ea-46d2-ae6a-a71c37f0d8fb" providerId="ADAL" clId="{85A7BA8F-2E81-42B0-8340-3F2BEA216C10}" dt="2024-11-06T14:47:45.307" v="3710" actId="20577"/>
          <ac:spMkLst>
            <pc:docMk/>
            <pc:sldMk cId="656205679" sldId="2503"/>
            <ac:spMk id="6" creationId="{E31B0733-5EA1-0F0A-D2EA-BB4337659620}"/>
          </ac:spMkLst>
        </pc:spChg>
        <pc:spChg chg="mod">
          <ac:chgData name="Katie Griffiths" userId="8052fe13-d8ea-46d2-ae6a-a71c37f0d8fb" providerId="ADAL" clId="{85A7BA8F-2E81-42B0-8340-3F2BEA216C10}" dt="2024-11-06T19:21:58.854" v="8298" actId="2711"/>
          <ac:spMkLst>
            <pc:docMk/>
            <pc:sldMk cId="656205679" sldId="2503"/>
            <ac:spMk id="8" creationId="{18149736-771C-86C4-2CC2-4B13449A0221}"/>
          </ac:spMkLst>
        </pc:spChg>
        <pc:spChg chg="mod ord">
          <ac:chgData name="Katie Griffiths" userId="8052fe13-d8ea-46d2-ae6a-a71c37f0d8fb" providerId="ADAL" clId="{85A7BA8F-2E81-42B0-8340-3F2BEA216C10}" dt="2024-11-07T10:30:49.700" v="8579" actId="6549"/>
          <ac:spMkLst>
            <pc:docMk/>
            <pc:sldMk cId="656205679" sldId="2503"/>
            <ac:spMk id="10" creationId="{B3DA3833-DF4F-9D3C-3086-4DF0B6F6C327}"/>
          </ac:spMkLst>
        </pc:spChg>
        <pc:picChg chg="add del mod">
          <ac:chgData name="Katie Griffiths" userId="8052fe13-d8ea-46d2-ae6a-a71c37f0d8fb" providerId="ADAL" clId="{85A7BA8F-2E81-42B0-8340-3F2BEA216C10}" dt="2024-11-07T10:30:26.274" v="8568" actId="478"/>
          <ac:picMkLst>
            <pc:docMk/>
            <pc:sldMk cId="656205679" sldId="2503"/>
            <ac:picMk id="5" creationId="{CE8BBD13-C64D-3A51-86F8-3265E04B0FA6}"/>
          </ac:picMkLst>
        </pc:picChg>
        <pc:picChg chg="add mod">
          <ac:chgData name="Katie Griffiths" userId="8052fe13-d8ea-46d2-ae6a-a71c37f0d8fb" providerId="ADAL" clId="{85A7BA8F-2E81-42B0-8340-3F2BEA216C10}" dt="2024-11-07T10:30:44.223" v="8570" actId="1076"/>
          <ac:picMkLst>
            <pc:docMk/>
            <pc:sldMk cId="656205679" sldId="2503"/>
            <ac:picMk id="7" creationId="{0D826165-97E7-9E9D-DDC8-34FEB9DC378C}"/>
          </ac:picMkLst>
        </pc:picChg>
      </pc:sldChg>
      <pc:sldChg chg="addSp delSp modSp add mod setBg modNotesTx">
        <pc:chgData name="Katie Griffiths" userId="8052fe13-d8ea-46d2-ae6a-a71c37f0d8fb" providerId="ADAL" clId="{85A7BA8F-2E81-42B0-8340-3F2BEA216C10}" dt="2024-11-06T17:15:36.012" v="5865" actId="1076"/>
        <pc:sldMkLst>
          <pc:docMk/>
          <pc:sldMk cId="2752071802" sldId="2504"/>
        </pc:sldMkLst>
        <pc:spChg chg="del">
          <ac:chgData name="Katie Griffiths" userId="8052fe13-d8ea-46d2-ae6a-a71c37f0d8fb" providerId="ADAL" clId="{85A7BA8F-2E81-42B0-8340-3F2BEA216C10}" dt="2024-11-06T16:57:17.559" v="5391" actId="478"/>
          <ac:spMkLst>
            <pc:docMk/>
            <pc:sldMk cId="2752071802" sldId="2504"/>
            <ac:spMk id="4" creationId="{E202FB8D-F5BA-ABFA-AC86-C500D97C07CE}"/>
          </ac:spMkLst>
        </pc:spChg>
        <pc:spChg chg="del">
          <ac:chgData name="Katie Griffiths" userId="8052fe13-d8ea-46d2-ae6a-a71c37f0d8fb" providerId="ADAL" clId="{85A7BA8F-2E81-42B0-8340-3F2BEA216C10}" dt="2024-11-06T16:57:13.380" v="5389" actId="478"/>
          <ac:spMkLst>
            <pc:docMk/>
            <pc:sldMk cId="2752071802" sldId="2504"/>
            <ac:spMk id="10" creationId="{63A80450-4D4D-5888-8186-75708468B46E}"/>
          </ac:spMkLst>
        </pc:spChg>
        <pc:spChg chg="add mod">
          <ac:chgData name="Katie Griffiths" userId="8052fe13-d8ea-46d2-ae6a-a71c37f0d8fb" providerId="ADAL" clId="{85A7BA8F-2E81-42B0-8340-3F2BEA216C10}" dt="2024-11-06T17:15:36.012" v="5865" actId="1076"/>
          <ac:spMkLst>
            <pc:docMk/>
            <pc:sldMk cId="2752071802" sldId="2504"/>
            <ac:spMk id="11" creationId="{7CD3264A-36F5-AF8B-B150-F5B0390AD3A5}"/>
          </ac:spMkLst>
        </pc:spChg>
        <pc:spChg chg="del mod">
          <ac:chgData name="Katie Griffiths" userId="8052fe13-d8ea-46d2-ae6a-a71c37f0d8fb" providerId="ADAL" clId="{85A7BA8F-2E81-42B0-8340-3F2BEA216C10}" dt="2024-11-06T16:57:47.246" v="5394" actId="478"/>
          <ac:spMkLst>
            <pc:docMk/>
            <pc:sldMk cId="2752071802" sldId="2504"/>
            <ac:spMk id="13" creationId="{17494841-0E53-340A-C9B9-3E206A1B3F51}"/>
          </ac:spMkLst>
        </pc:spChg>
        <pc:picChg chg="del">
          <ac:chgData name="Katie Griffiths" userId="8052fe13-d8ea-46d2-ae6a-a71c37f0d8fb" providerId="ADAL" clId="{85A7BA8F-2E81-42B0-8340-3F2BEA216C10}" dt="2024-11-06T16:57:57.835" v="5396" actId="478"/>
          <ac:picMkLst>
            <pc:docMk/>
            <pc:sldMk cId="2752071802" sldId="2504"/>
            <ac:picMk id="3" creationId="{55A03299-7B4F-6092-0A4A-81CE32D543C8}"/>
          </ac:picMkLst>
        </pc:picChg>
        <pc:picChg chg="del">
          <ac:chgData name="Katie Griffiths" userId="8052fe13-d8ea-46d2-ae6a-a71c37f0d8fb" providerId="ADAL" clId="{85A7BA8F-2E81-42B0-8340-3F2BEA216C10}" dt="2024-11-06T16:57:15.962" v="5390" actId="478"/>
          <ac:picMkLst>
            <pc:docMk/>
            <pc:sldMk cId="2752071802" sldId="2504"/>
            <ac:picMk id="5" creationId="{CBAF78D4-C998-D455-D5CB-43C2211A05A5}"/>
          </ac:picMkLst>
        </pc:picChg>
        <pc:picChg chg="add mod">
          <ac:chgData name="Katie Griffiths" userId="8052fe13-d8ea-46d2-ae6a-a71c37f0d8fb" providerId="ADAL" clId="{85A7BA8F-2E81-42B0-8340-3F2BEA216C10}" dt="2024-11-06T16:58:05.018" v="5401" actId="1076"/>
          <ac:picMkLst>
            <pc:docMk/>
            <pc:sldMk cId="2752071802" sldId="2504"/>
            <ac:picMk id="6" creationId="{5C13F31F-1555-AC68-D2C5-BE998C4620DE}"/>
          </ac:picMkLst>
        </pc:picChg>
        <pc:picChg chg="del">
          <ac:chgData name="Katie Griffiths" userId="8052fe13-d8ea-46d2-ae6a-a71c37f0d8fb" providerId="ADAL" clId="{85A7BA8F-2E81-42B0-8340-3F2BEA216C10}" dt="2024-11-06T16:57:58.935" v="5397" actId="478"/>
          <ac:picMkLst>
            <pc:docMk/>
            <pc:sldMk cId="2752071802" sldId="2504"/>
            <ac:picMk id="7" creationId="{EB86F6AF-4BD9-398F-D90E-2C277F87CDF1}"/>
          </ac:picMkLst>
        </pc:picChg>
        <pc:picChg chg="del">
          <ac:chgData name="Katie Griffiths" userId="8052fe13-d8ea-46d2-ae6a-a71c37f0d8fb" providerId="ADAL" clId="{85A7BA8F-2E81-42B0-8340-3F2BEA216C10}" dt="2024-11-06T16:57:59.590" v="5398" actId="478"/>
          <ac:picMkLst>
            <pc:docMk/>
            <pc:sldMk cId="2752071802" sldId="2504"/>
            <ac:picMk id="8" creationId="{C59A9925-D2BF-A862-F38A-7A36A94B4A7B}"/>
          </ac:picMkLst>
        </pc:picChg>
        <pc:picChg chg="del">
          <ac:chgData name="Katie Griffiths" userId="8052fe13-d8ea-46d2-ae6a-a71c37f0d8fb" providerId="ADAL" clId="{85A7BA8F-2E81-42B0-8340-3F2BEA216C10}" dt="2024-11-06T16:58:00.454" v="5399" actId="478"/>
          <ac:picMkLst>
            <pc:docMk/>
            <pc:sldMk cId="2752071802" sldId="2504"/>
            <ac:picMk id="9" creationId="{83B32CA9-BD9A-C1A3-0906-F43D4657F199}"/>
          </ac:picMkLst>
        </pc:picChg>
      </pc:sldChg>
      <pc:sldChg chg="modNotesTx">
        <pc:chgData name="Katie Griffiths" userId="8052fe13-d8ea-46d2-ae6a-a71c37f0d8fb" providerId="ADAL" clId="{85A7BA8F-2E81-42B0-8340-3F2BEA216C10}" dt="2024-11-08T13:25:21.727" v="8628" actId="6549"/>
        <pc:sldMkLst>
          <pc:docMk/>
          <pc:sldMk cId="129684258" sldId="3566"/>
        </pc:sldMkLst>
      </pc:sldChg>
      <pc:sldChg chg="modNotesTx">
        <pc:chgData name="Katie Griffiths" userId="8052fe13-d8ea-46d2-ae6a-a71c37f0d8fb" providerId="ADAL" clId="{85A7BA8F-2E81-42B0-8340-3F2BEA216C10}" dt="2024-11-08T13:24:46.783" v="8621" actId="6549"/>
        <pc:sldMkLst>
          <pc:docMk/>
          <pc:sldMk cId="138918031" sldId="3582"/>
        </pc:sldMkLst>
      </pc:sldChg>
      <pc:sldChg chg="modNotesTx">
        <pc:chgData name="Katie Griffiths" userId="8052fe13-d8ea-46d2-ae6a-a71c37f0d8fb" providerId="ADAL" clId="{85A7BA8F-2E81-42B0-8340-3F2BEA216C10}" dt="2024-11-08T13:24:55.078" v="8623" actId="6549"/>
        <pc:sldMkLst>
          <pc:docMk/>
          <pc:sldMk cId="3499325697" sldId="3583"/>
        </pc:sldMkLst>
      </pc:sldChg>
      <pc:sldChg chg="modNotesTx">
        <pc:chgData name="Katie Griffiths" userId="8052fe13-d8ea-46d2-ae6a-a71c37f0d8fb" providerId="ADAL" clId="{85A7BA8F-2E81-42B0-8340-3F2BEA216C10}" dt="2024-11-08T13:24:58.256" v="8624" actId="6549"/>
        <pc:sldMkLst>
          <pc:docMk/>
          <pc:sldMk cId="1783165835" sldId="3585"/>
        </pc:sldMkLst>
      </pc:sldChg>
      <pc:sldChg chg="modNotesTx">
        <pc:chgData name="Katie Griffiths" userId="8052fe13-d8ea-46d2-ae6a-a71c37f0d8fb" providerId="ADAL" clId="{85A7BA8F-2E81-42B0-8340-3F2BEA216C10}" dt="2024-11-08T13:25:12.134" v="8626" actId="6549"/>
        <pc:sldMkLst>
          <pc:docMk/>
          <pc:sldMk cId="311637007" sldId="3589"/>
        </pc:sldMkLst>
      </pc:sldChg>
      <pc:sldChg chg="modNotesTx">
        <pc:chgData name="Katie Griffiths" userId="8052fe13-d8ea-46d2-ae6a-a71c37f0d8fb" providerId="ADAL" clId="{85A7BA8F-2E81-42B0-8340-3F2BEA216C10}" dt="2024-11-08T13:25:06.434" v="8625" actId="6549"/>
        <pc:sldMkLst>
          <pc:docMk/>
          <pc:sldMk cId="203853444" sldId="3590"/>
        </pc:sldMkLst>
      </pc:sldChg>
      <pc:sldChg chg="modNotesTx">
        <pc:chgData name="Katie Griffiths" userId="8052fe13-d8ea-46d2-ae6a-a71c37f0d8fb" providerId="ADAL" clId="{85A7BA8F-2E81-42B0-8340-3F2BEA216C10}" dt="2024-11-08T13:24:42.704" v="8620" actId="6549"/>
        <pc:sldMkLst>
          <pc:docMk/>
          <pc:sldMk cId="3535442978" sldId="3591"/>
        </pc:sldMkLst>
      </pc:sldChg>
      <pc:sldChg chg="modNotesTx">
        <pc:chgData name="Katie Griffiths" userId="8052fe13-d8ea-46d2-ae6a-a71c37f0d8fb" providerId="ADAL" clId="{85A7BA8F-2E81-42B0-8340-3F2BEA216C10}" dt="2024-11-08T13:25:16.976" v="8627" actId="6549"/>
        <pc:sldMkLst>
          <pc:docMk/>
          <pc:sldMk cId="3403102261" sldId="3595"/>
        </pc:sldMkLst>
      </pc:sldChg>
      <pc:sldChg chg="modNotesTx">
        <pc:chgData name="Katie Griffiths" userId="8052fe13-d8ea-46d2-ae6a-a71c37f0d8fb" providerId="ADAL" clId="{85A7BA8F-2E81-42B0-8340-3F2BEA216C10}" dt="2024-11-08T13:24:51.019" v="8622" actId="6549"/>
        <pc:sldMkLst>
          <pc:docMk/>
          <pc:sldMk cId="639222690" sldId="3603"/>
        </pc:sldMkLst>
      </pc:sldChg>
      <pc:sldChg chg="addSp delSp modSp add mod ord modNotesTx">
        <pc:chgData name="Katie Griffiths" userId="8052fe13-d8ea-46d2-ae6a-a71c37f0d8fb" providerId="ADAL" clId="{85A7BA8F-2E81-42B0-8340-3F2BEA216C10}" dt="2024-11-06T18:54:42.768" v="7043" actId="1076"/>
        <pc:sldMkLst>
          <pc:docMk/>
          <pc:sldMk cId="3672943186" sldId="3605"/>
        </pc:sldMkLst>
        <pc:spChg chg="mod">
          <ac:chgData name="Katie Griffiths" userId="8052fe13-d8ea-46d2-ae6a-a71c37f0d8fb" providerId="ADAL" clId="{85A7BA8F-2E81-42B0-8340-3F2BEA216C10}" dt="2024-11-06T18:38:30.241" v="6256" actId="1076"/>
          <ac:spMkLst>
            <pc:docMk/>
            <pc:sldMk cId="3672943186" sldId="3605"/>
            <ac:spMk id="2" creationId="{BF3128A5-807C-A901-8860-6B927EAD7988}"/>
          </ac:spMkLst>
        </pc:spChg>
        <pc:spChg chg="add mod">
          <ac:chgData name="Katie Griffiths" userId="8052fe13-d8ea-46d2-ae6a-a71c37f0d8fb" providerId="ADAL" clId="{85A7BA8F-2E81-42B0-8340-3F2BEA216C10}" dt="2024-11-06T18:52:14.403" v="7010" actId="1076"/>
          <ac:spMkLst>
            <pc:docMk/>
            <pc:sldMk cId="3672943186" sldId="3605"/>
            <ac:spMk id="3" creationId="{E0C98BBD-4E63-1B56-986F-3F1BD72CA103}"/>
          </ac:spMkLst>
        </pc:spChg>
        <pc:spChg chg="add mod">
          <ac:chgData name="Katie Griffiths" userId="8052fe13-d8ea-46d2-ae6a-a71c37f0d8fb" providerId="ADAL" clId="{85A7BA8F-2E81-42B0-8340-3F2BEA216C10}" dt="2024-11-06T18:52:18.428" v="7012" actId="1076"/>
          <ac:spMkLst>
            <pc:docMk/>
            <pc:sldMk cId="3672943186" sldId="3605"/>
            <ac:spMk id="4" creationId="{0A1BF190-2332-8E9E-0978-70AA32EBE54A}"/>
          </ac:spMkLst>
        </pc:spChg>
        <pc:spChg chg="add mod">
          <ac:chgData name="Katie Griffiths" userId="8052fe13-d8ea-46d2-ae6a-a71c37f0d8fb" providerId="ADAL" clId="{85A7BA8F-2E81-42B0-8340-3F2BEA216C10}" dt="2024-11-06T18:52:16.247" v="7011" actId="1076"/>
          <ac:spMkLst>
            <pc:docMk/>
            <pc:sldMk cId="3672943186" sldId="3605"/>
            <ac:spMk id="5" creationId="{BC3AE6AA-6EA5-3CF8-8E2E-502498DAE5A1}"/>
          </ac:spMkLst>
        </pc:spChg>
        <pc:spChg chg="del mod">
          <ac:chgData name="Katie Griffiths" userId="8052fe13-d8ea-46d2-ae6a-a71c37f0d8fb" providerId="ADAL" clId="{85A7BA8F-2E81-42B0-8340-3F2BEA216C10}" dt="2024-11-06T18:43:07.707" v="6485"/>
          <ac:spMkLst>
            <pc:docMk/>
            <pc:sldMk cId="3672943186" sldId="3605"/>
            <ac:spMk id="6" creationId="{95081980-4EF4-21E9-C630-24F6C3494E50}"/>
          </ac:spMkLst>
        </pc:spChg>
        <pc:spChg chg="del">
          <ac:chgData name="Katie Griffiths" userId="8052fe13-d8ea-46d2-ae6a-a71c37f0d8fb" providerId="ADAL" clId="{85A7BA8F-2E81-42B0-8340-3F2BEA216C10}" dt="2024-11-06T18:36:06.327" v="6073" actId="478"/>
          <ac:spMkLst>
            <pc:docMk/>
            <pc:sldMk cId="3672943186" sldId="3605"/>
            <ac:spMk id="7" creationId="{FBEBA2BD-5885-C31C-EC1F-125518A80A79}"/>
          </ac:spMkLst>
        </pc:spChg>
        <pc:spChg chg="add mod">
          <ac:chgData name="Katie Griffiths" userId="8052fe13-d8ea-46d2-ae6a-a71c37f0d8fb" providerId="ADAL" clId="{85A7BA8F-2E81-42B0-8340-3F2BEA216C10}" dt="2024-11-06T18:54:42.768" v="7043" actId="1076"/>
          <ac:spMkLst>
            <pc:docMk/>
            <pc:sldMk cId="3672943186" sldId="3605"/>
            <ac:spMk id="8" creationId="{E2D2BCB0-4B9F-C72F-A38E-A9A63C671785}"/>
          </ac:spMkLst>
        </pc:spChg>
        <pc:spChg chg="add mod">
          <ac:chgData name="Katie Griffiths" userId="8052fe13-d8ea-46d2-ae6a-a71c37f0d8fb" providerId="ADAL" clId="{85A7BA8F-2E81-42B0-8340-3F2BEA216C10}" dt="2024-11-06T18:54:17.990" v="7035" actId="208"/>
          <ac:spMkLst>
            <pc:docMk/>
            <pc:sldMk cId="3672943186" sldId="3605"/>
            <ac:spMk id="9" creationId="{2FE49E30-4CEA-A6CD-63A2-D90131143277}"/>
          </ac:spMkLst>
        </pc:spChg>
        <pc:spChg chg="add mod">
          <ac:chgData name="Katie Griffiths" userId="8052fe13-d8ea-46d2-ae6a-a71c37f0d8fb" providerId="ADAL" clId="{85A7BA8F-2E81-42B0-8340-3F2BEA216C10}" dt="2024-11-06T18:54:35.309" v="7041" actId="1076"/>
          <ac:spMkLst>
            <pc:docMk/>
            <pc:sldMk cId="3672943186" sldId="3605"/>
            <ac:spMk id="10" creationId="{70D7393D-9FA9-DEED-D2C7-58C8801406E6}"/>
          </ac:spMkLst>
        </pc:spChg>
        <pc:spChg chg="add mod">
          <ac:chgData name="Katie Griffiths" userId="8052fe13-d8ea-46d2-ae6a-a71c37f0d8fb" providerId="ADAL" clId="{85A7BA8F-2E81-42B0-8340-3F2BEA216C10}" dt="2024-11-06T18:54:40.169" v="7042" actId="1076"/>
          <ac:spMkLst>
            <pc:docMk/>
            <pc:sldMk cId="3672943186" sldId="3605"/>
            <ac:spMk id="11" creationId="{8265B2EA-04D7-5160-5E6E-AD9404223F93}"/>
          </ac:spMkLst>
        </pc:spChg>
        <pc:spChg chg="add mod">
          <ac:chgData name="Katie Griffiths" userId="8052fe13-d8ea-46d2-ae6a-a71c37f0d8fb" providerId="ADAL" clId="{85A7BA8F-2E81-42B0-8340-3F2BEA216C10}" dt="2024-11-06T18:54:30.545" v="7039" actId="1076"/>
          <ac:spMkLst>
            <pc:docMk/>
            <pc:sldMk cId="3672943186" sldId="3605"/>
            <ac:spMk id="12" creationId="{AB878376-7412-2090-9B4B-145AB2E5BCF4}"/>
          </ac:spMkLst>
        </pc:spChg>
        <pc:spChg chg="add mod">
          <ac:chgData name="Katie Griffiths" userId="8052fe13-d8ea-46d2-ae6a-a71c37f0d8fb" providerId="ADAL" clId="{85A7BA8F-2E81-42B0-8340-3F2BEA216C10}" dt="2024-11-06T18:54:28.267" v="7038" actId="1076"/>
          <ac:spMkLst>
            <pc:docMk/>
            <pc:sldMk cId="3672943186" sldId="3605"/>
            <ac:spMk id="13" creationId="{FCDDE16E-B553-20B1-02F8-FAB13AB7279A}"/>
          </ac:spMkLst>
        </pc:spChg>
        <pc:spChg chg="add mod">
          <ac:chgData name="Katie Griffiths" userId="8052fe13-d8ea-46d2-ae6a-a71c37f0d8fb" providerId="ADAL" clId="{85A7BA8F-2E81-42B0-8340-3F2BEA216C10}" dt="2024-11-06T18:54:33.369" v="7040" actId="1076"/>
          <ac:spMkLst>
            <pc:docMk/>
            <pc:sldMk cId="3672943186" sldId="3605"/>
            <ac:spMk id="14" creationId="{231B6565-04BA-0C3F-5595-0D50AC5544BA}"/>
          </ac:spMkLst>
        </pc:spChg>
        <pc:picChg chg="add mod">
          <ac:chgData name="Katie Griffiths" userId="8052fe13-d8ea-46d2-ae6a-a71c37f0d8fb" providerId="ADAL" clId="{85A7BA8F-2E81-42B0-8340-3F2BEA216C10}" dt="2024-11-06T18:52:22.545" v="7014" actId="1076"/>
          <ac:picMkLst>
            <pc:docMk/>
            <pc:sldMk cId="3672943186" sldId="3605"/>
            <ac:picMk id="2050" creationId="{A2412EDD-68AD-0D28-DA31-4C4A28BD0CB7}"/>
          </ac:picMkLst>
        </pc:picChg>
      </pc:sldChg>
      <pc:sldMasterChg chg="delSldLayout">
        <pc:chgData name="Katie Griffiths" userId="8052fe13-d8ea-46d2-ae6a-a71c37f0d8fb" providerId="ADAL" clId="{85A7BA8F-2E81-42B0-8340-3F2BEA216C10}" dt="2024-11-04T10:50:05.474" v="11" actId="47"/>
        <pc:sldMasterMkLst>
          <pc:docMk/>
          <pc:sldMasterMk cId="1078881864" sldId="2147483783"/>
        </pc:sldMasterMkLst>
        <pc:sldLayoutChg chg="del">
          <pc:chgData name="Katie Griffiths" userId="8052fe13-d8ea-46d2-ae6a-a71c37f0d8fb" providerId="ADAL" clId="{85A7BA8F-2E81-42B0-8340-3F2BEA216C10}" dt="2024-11-04T10:50:05.474" v="11" actId="47"/>
          <pc:sldLayoutMkLst>
            <pc:docMk/>
            <pc:sldMasterMk cId="1078881864" sldId="2147483783"/>
            <pc:sldLayoutMk cId="2134984728" sldId="2147483790"/>
          </pc:sldLayoutMkLst>
        </pc:sldLayoutChg>
      </pc:sldMasterChg>
      <pc:sldMasterChg chg="delSldLayout">
        <pc:chgData name="Katie Griffiths" userId="8052fe13-d8ea-46d2-ae6a-a71c37f0d8fb" providerId="ADAL" clId="{85A7BA8F-2E81-42B0-8340-3F2BEA216C10}" dt="2024-11-05T17:43:21.223" v="1198" actId="47"/>
        <pc:sldMasterMkLst>
          <pc:docMk/>
          <pc:sldMasterMk cId="2608072497" sldId="2147483811"/>
        </pc:sldMasterMkLst>
        <pc:sldLayoutChg chg="del">
          <pc:chgData name="Katie Griffiths" userId="8052fe13-d8ea-46d2-ae6a-a71c37f0d8fb" providerId="ADAL" clId="{85A7BA8F-2E81-42B0-8340-3F2BEA216C10}" dt="2024-11-05T17:43:21.223" v="1198" actId="47"/>
          <pc:sldLayoutMkLst>
            <pc:docMk/>
            <pc:sldMasterMk cId="2608072497" sldId="2147483811"/>
            <pc:sldLayoutMk cId="957573801" sldId="2147483818"/>
          </pc:sldLayoutMkLst>
        </pc:sldLayoutChg>
      </pc:sldMasterChg>
      <pc:sldMasterChg chg="del delSldLayout">
        <pc:chgData name="Katie Griffiths" userId="8052fe13-d8ea-46d2-ae6a-a71c37f0d8fb" providerId="ADAL" clId="{85A7BA8F-2E81-42B0-8340-3F2BEA216C10}" dt="2024-11-04T10:50:39.322" v="17" actId="47"/>
        <pc:sldMasterMkLst>
          <pc:docMk/>
          <pc:sldMasterMk cId="3200906016" sldId="2147483842"/>
        </pc:sldMasterMkLst>
        <pc:sldLayoutChg chg="del">
          <pc:chgData name="Katie Griffiths" userId="8052fe13-d8ea-46d2-ae6a-a71c37f0d8fb" providerId="ADAL" clId="{85A7BA8F-2E81-42B0-8340-3F2BEA216C10}" dt="2024-11-04T10:50:39.322" v="17" actId="47"/>
          <pc:sldLayoutMkLst>
            <pc:docMk/>
            <pc:sldMasterMk cId="3200906016" sldId="2147483842"/>
            <pc:sldLayoutMk cId="3117220100" sldId="2147483843"/>
          </pc:sldLayoutMkLst>
        </pc:sldLayoutChg>
        <pc:sldLayoutChg chg="del">
          <pc:chgData name="Katie Griffiths" userId="8052fe13-d8ea-46d2-ae6a-a71c37f0d8fb" providerId="ADAL" clId="{85A7BA8F-2E81-42B0-8340-3F2BEA216C10}" dt="2024-11-04T10:50:39.322" v="17" actId="47"/>
          <pc:sldLayoutMkLst>
            <pc:docMk/>
            <pc:sldMasterMk cId="3200906016" sldId="2147483842"/>
            <pc:sldLayoutMk cId="968648617" sldId="2147483845"/>
          </pc:sldLayoutMkLst>
        </pc:sldLayoutChg>
        <pc:sldLayoutChg chg="del">
          <pc:chgData name="Katie Griffiths" userId="8052fe13-d8ea-46d2-ae6a-a71c37f0d8fb" providerId="ADAL" clId="{85A7BA8F-2E81-42B0-8340-3F2BEA216C10}" dt="2024-11-04T10:50:39.322" v="17" actId="47"/>
          <pc:sldLayoutMkLst>
            <pc:docMk/>
            <pc:sldMasterMk cId="3200906016" sldId="2147483842"/>
            <pc:sldLayoutMk cId="3611204544" sldId="2147483846"/>
          </pc:sldLayoutMkLst>
        </pc:sldLayoutChg>
        <pc:sldLayoutChg chg="del">
          <pc:chgData name="Katie Griffiths" userId="8052fe13-d8ea-46d2-ae6a-a71c37f0d8fb" providerId="ADAL" clId="{85A7BA8F-2E81-42B0-8340-3F2BEA216C10}" dt="2024-11-04T10:50:39.322" v="17" actId="47"/>
          <pc:sldLayoutMkLst>
            <pc:docMk/>
            <pc:sldMasterMk cId="3200906016" sldId="2147483842"/>
            <pc:sldLayoutMk cId="3941608041" sldId="2147483847"/>
          </pc:sldLayoutMkLst>
        </pc:sldLayoutChg>
        <pc:sldLayoutChg chg="del">
          <pc:chgData name="Katie Griffiths" userId="8052fe13-d8ea-46d2-ae6a-a71c37f0d8fb" providerId="ADAL" clId="{85A7BA8F-2E81-42B0-8340-3F2BEA216C10}" dt="2024-11-04T10:50:39.322" v="17" actId="47"/>
          <pc:sldLayoutMkLst>
            <pc:docMk/>
            <pc:sldMasterMk cId="3200906016" sldId="2147483842"/>
            <pc:sldLayoutMk cId="736369317" sldId="2147483848"/>
          </pc:sldLayoutMkLst>
        </pc:sldLayoutChg>
        <pc:sldLayoutChg chg="del">
          <pc:chgData name="Katie Griffiths" userId="8052fe13-d8ea-46d2-ae6a-a71c37f0d8fb" providerId="ADAL" clId="{85A7BA8F-2E81-42B0-8340-3F2BEA216C10}" dt="2024-11-04T10:50:39.322" v="17" actId="47"/>
          <pc:sldLayoutMkLst>
            <pc:docMk/>
            <pc:sldMasterMk cId="3200906016" sldId="2147483842"/>
            <pc:sldLayoutMk cId="1331972671" sldId="2147483850"/>
          </pc:sldLayoutMkLst>
        </pc:sldLayoutChg>
        <pc:sldLayoutChg chg="del">
          <pc:chgData name="Katie Griffiths" userId="8052fe13-d8ea-46d2-ae6a-a71c37f0d8fb" providerId="ADAL" clId="{85A7BA8F-2E81-42B0-8340-3F2BEA216C10}" dt="2024-11-04T10:50:39.322" v="17" actId="47"/>
          <pc:sldLayoutMkLst>
            <pc:docMk/>
            <pc:sldMasterMk cId="3200906016" sldId="2147483842"/>
            <pc:sldLayoutMk cId="3434675834" sldId="2147483851"/>
          </pc:sldLayoutMkLst>
        </pc:sldLayoutChg>
        <pc:sldLayoutChg chg="del">
          <pc:chgData name="Katie Griffiths" userId="8052fe13-d8ea-46d2-ae6a-a71c37f0d8fb" providerId="ADAL" clId="{85A7BA8F-2E81-42B0-8340-3F2BEA216C10}" dt="2024-11-04T10:50:39.322" v="17" actId="47"/>
          <pc:sldLayoutMkLst>
            <pc:docMk/>
            <pc:sldMasterMk cId="3200906016" sldId="2147483842"/>
            <pc:sldLayoutMk cId="3323801684" sldId="2147483852"/>
          </pc:sldLayoutMkLst>
        </pc:sldLayoutChg>
        <pc:sldLayoutChg chg="del">
          <pc:chgData name="Katie Griffiths" userId="8052fe13-d8ea-46d2-ae6a-a71c37f0d8fb" providerId="ADAL" clId="{85A7BA8F-2E81-42B0-8340-3F2BEA216C10}" dt="2024-11-04T10:50:39.322" v="17" actId="47"/>
          <pc:sldLayoutMkLst>
            <pc:docMk/>
            <pc:sldMasterMk cId="3200906016" sldId="2147483842"/>
            <pc:sldLayoutMk cId="3094601453" sldId="2147483853"/>
          </pc:sldLayoutMkLst>
        </pc:sldLayoutChg>
      </pc:sldMasterChg>
      <pc:sldMasterChg chg="del delSldLayout">
        <pc:chgData name="Katie Griffiths" userId="8052fe13-d8ea-46d2-ae6a-a71c37f0d8fb" providerId="ADAL" clId="{85A7BA8F-2E81-42B0-8340-3F2BEA216C10}" dt="2024-11-04T16:34:16.382" v="23" actId="47"/>
        <pc:sldMasterMkLst>
          <pc:docMk/>
          <pc:sldMasterMk cId="3157867495" sldId="2147483854"/>
        </pc:sldMasterMkLst>
        <pc:sldLayoutChg chg="del">
          <pc:chgData name="Katie Griffiths" userId="8052fe13-d8ea-46d2-ae6a-a71c37f0d8fb" providerId="ADAL" clId="{85A7BA8F-2E81-42B0-8340-3F2BEA216C10}" dt="2024-11-04T16:34:16.382" v="23" actId="47"/>
          <pc:sldLayoutMkLst>
            <pc:docMk/>
            <pc:sldMasterMk cId="3157867495" sldId="2147483854"/>
            <pc:sldLayoutMk cId="2222359038" sldId="2147483855"/>
          </pc:sldLayoutMkLst>
        </pc:sldLayoutChg>
        <pc:sldLayoutChg chg="del">
          <pc:chgData name="Katie Griffiths" userId="8052fe13-d8ea-46d2-ae6a-a71c37f0d8fb" providerId="ADAL" clId="{85A7BA8F-2E81-42B0-8340-3F2BEA216C10}" dt="2024-11-04T16:34:06.786" v="21" actId="47"/>
          <pc:sldLayoutMkLst>
            <pc:docMk/>
            <pc:sldMasterMk cId="3157867495" sldId="2147483854"/>
            <pc:sldLayoutMk cId="3837395637" sldId="2147483856"/>
          </pc:sldLayoutMkLst>
        </pc:sldLayoutChg>
        <pc:sldLayoutChg chg="del">
          <pc:chgData name="Katie Griffiths" userId="8052fe13-d8ea-46d2-ae6a-a71c37f0d8fb" providerId="ADAL" clId="{85A7BA8F-2E81-42B0-8340-3F2BEA216C10}" dt="2024-11-04T16:34:16.382" v="23" actId="47"/>
          <pc:sldLayoutMkLst>
            <pc:docMk/>
            <pc:sldMasterMk cId="3157867495" sldId="2147483854"/>
            <pc:sldLayoutMk cId="3338962357" sldId="2147483857"/>
          </pc:sldLayoutMkLst>
        </pc:sldLayoutChg>
        <pc:sldLayoutChg chg="del">
          <pc:chgData name="Katie Griffiths" userId="8052fe13-d8ea-46d2-ae6a-a71c37f0d8fb" providerId="ADAL" clId="{85A7BA8F-2E81-42B0-8340-3F2BEA216C10}" dt="2024-11-04T16:34:16.382" v="23" actId="47"/>
          <pc:sldLayoutMkLst>
            <pc:docMk/>
            <pc:sldMasterMk cId="3157867495" sldId="2147483854"/>
            <pc:sldLayoutMk cId="730559217" sldId="2147483858"/>
          </pc:sldLayoutMkLst>
        </pc:sldLayoutChg>
        <pc:sldLayoutChg chg="del">
          <pc:chgData name="Katie Griffiths" userId="8052fe13-d8ea-46d2-ae6a-a71c37f0d8fb" providerId="ADAL" clId="{85A7BA8F-2E81-42B0-8340-3F2BEA216C10}" dt="2024-11-04T16:34:16.382" v="23" actId="47"/>
          <pc:sldLayoutMkLst>
            <pc:docMk/>
            <pc:sldMasterMk cId="3157867495" sldId="2147483854"/>
            <pc:sldLayoutMk cId="4255185366" sldId="2147483859"/>
          </pc:sldLayoutMkLst>
        </pc:sldLayoutChg>
        <pc:sldLayoutChg chg="del">
          <pc:chgData name="Katie Griffiths" userId="8052fe13-d8ea-46d2-ae6a-a71c37f0d8fb" providerId="ADAL" clId="{85A7BA8F-2E81-42B0-8340-3F2BEA216C10}" dt="2024-11-04T16:34:16.382" v="23" actId="47"/>
          <pc:sldLayoutMkLst>
            <pc:docMk/>
            <pc:sldMasterMk cId="3157867495" sldId="2147483854"/>
            <pc:sldLayoutMk cId="2704503537" sldId="2147483860"/>
          </pc:sldLayoutMkLst>
        </pc:sldLayoutChg>
        <pc:sldLayoutChg chg="del">
          <pc:chgData name="Katie Griffiths" userId="8052fe13-d8ea-46d2-ae6a-a71c37f0d8fb" providerId="ADAL" clId="{85A7BA8F-2E81-42B0-8340-3F2BEA216C10}" dt="2024-11-04T16:34:16.382" v="23" actId="47"/>
          <pc:sldLayoutMkLst>
            <pc:docMk/>
            <pc:sldMasterMk cId="3157867495" sldId="2147483854"/>
            <pc:sldLayoutMk cId="179802175" sldId="2147483861"/>
          </pc:sldLayoutMkLst>
        </pc:sldLayoutChg>
        <pc:sldLayoutChg chg="del">
          <pc:chgData name="Katie Griffiths" userId="8052fe13-d8ea-46d2-ae6a-a71c37f0d8fb" providerId="ADAL" clId="{85A7BA8F-2E81-42B0-8340-3F2BEA216C10}" dt="2024-11-04T16:34:16.382" v="23" actId="47"/>
          <pc:sldLayoutMkLst>
            <pc:docMk/>
            <pc:sldMasterMk cId="3157867495" sldId="2147483854"/>
            <pc:sldLayoutMk cId="3436827877" sldId="2147483862"/>
          </pc:sldLayoutMkLst>
        </pc:sldLayoutChg>
        <pc:sldLayoutChg chg="del">
          <pc:chgData name="Katie Griffiths" userId="8052fe13-d8ea-46d2-ae6a-a71c37f0d8fb" providerId="ADAL" clId="{85A7BA8F-2E81-42B0-8340-3F2BEA216C10}" dt="2024-11-04T16:34:08.884" v="22" actId="47"/>
          <pc:sldLayoutMkLst>
            <pc:docMk/>
            <pc:sldMasterMk cId="3157867495" sldId="2147483854"/>
            <pc:sldLayoutMk cId="3909017486" sldId="2147483863"/>
          </pc:sldLayoutMkLst>
        </pc:sldLayoutChg>
        <pc:sldLayoutChg chg="del">
          <pc:chgData name="Katie Griffiths" userId="8052fe13-d8ea-46d2-ae6a-a71c37f0d8fb" providerId="ADAL" clId="{85A7BA8F-2E81-42B0-8340-3F2BEA216C10}" dt="2024-11-04T16:34:16.382" v="23" actId="47"/>
          <pc:sldLayoutMkLst>
            <pc:docMk/>
            <pc:sldMasterMk cId="3157867495" sldId="2147483854"/>
            <pc:sldLayoutMk cId="4221067505" sldId="2147483864"/>
          </pc:sldLayoutMkLst>
        </pc:sldLayoutChg>
        <pc:sldLayoutChg chg="del">
          <pc:chgData name="Katie Griffiths" userId="8052fe13-d8ea-46d2-ae6a-a71c37f0d8fb" providerId="ADAL" clId="{85A7BA8F-2E81-42B0-8340-3F2BEA216C10}" dt="2024-11-04T16:34:16.382" v="23" actId="47"/>
          <pc:sldLayoutMkLst>
            <pc:docMk/>
            <pc:sldMasterMk cId="3157867495" sldId="2147483854"/>
            <pc:sldLayoutMk cId="1827765549" sldId="2147483865"/>
          </pc:sldLayoutMkLst>
        </pc:sldLayoutChg>
      </pc:sldMasterChg>
      <pc:sldMasterChg chg="del delSldLayout">
        <pc:chgData name="Katie Griffiths" userId="8052fe13-d8ea-46d2-ae6a-a71c37f0d8fb" providerId="ADAL" clId="{85A7BA8F-2E81-42B0-8340-3F2BEA216C10}" dt="2024-11-04T10:50:11.234" v="15" actId="47"/>
        <pc:sldMasterMkLst>
          <pc:docMk/>
          <pc:sldMasterMk cId="1430532017" sldId="2147483866"/>
        </pc:sldMasterMkLst>
        <pc:sldLayoutChg chg="del">
          <pc:chgData name="Katie Griffiths" userId="8052fe13-d8ea-46d2-ae6a-a71c37f0d8fb" providerId="ADAL" clId="{85A7BA8F-2E81-42B0-8340-3F2BEA216C10}" dt="2024-11-04T10:50:11.234" v="15" actId="47"/>
          <pc:sldLayoutMkLst>
            <pc:docMk/>
            <pc:sldMasterMk cId="1430532017" sldId="2147483866"/>
            <pc:sldLayoutMk cId="2423409718" sldId="2147483867"/>
          </pc:sldLayoutMkLst>
        </pc:sldLayoutChg>
        <pc:sldLayoutChg chg="del">
          <pc:chgData name="Katie Griffiths" userId="8052fe13-d8ea-46d2-ae6a-a71c37f0d8fb" providerId="ADAL" clId="{85A7BA8F-2E81-42B0-8340-3F2BEA216C10}" dt="2024-11-04T10:50:11.234" v="15" actId="47"/>
          <pc:sldLayoutMkLst>
            <pc:docMk/>
            <pc:sldMasterMk cId="1430532017" sldId="2147483866"/>
            <pc:sldLayoutMk cId="2480683835" sldId="2147483868"/>
          </pc:sldLayoutMkLst>
        </pc:sldLayoutChg>
        <pc:sldLayoutChg chg="del">
          <pc:chgData name="Katie Griffiths" userId="8052fe13-d8ea-46d2-ae6a-a71c37f0d8fb" providerId="ADAL" clId="{85A7BA8F-2E81-42B0-8340-3F2BEA216C10}" dt="2024-11-04T10:50:11.234" v="15" actId="47"/>
          <pc:sldLayoutMkLst>
            <pc:docMk/>
            <pc:sldMasterMk cId="1430532017" sldId="2147483866"/>
            <pc:sldLayoutMk cId="589386195" sldId="2147483869"/>
          </pc:sldLayoutMkLst>
        </pc:sldLayoutChg>
        <pc:sldLayoutChg chg="del">
          <pc:chgData name="Katie Griffiths" userId="8052fe13-d8ea-46d2-ae6a-a71c37f0d8fb" providerId="ADAL" clId="{85A7BA8F-2E81-42B0-8340-3F2BEA216C10}" dt="2024-11-04T10:50:11.234" v="15" actId="47"/>
          <pc:sldLayoutMkLst>
            <pc:docMk/>
            <pc:sldMasterMk cId="1430532017" sldId="2147483866"/>
            <pc:sldLayoutMk cId="2824668952" sldId="2147483870"/>
          </pc:sldLayoutMkLst>
        </pc:sldLayoutChg>
        <pc:sldLayoutChg chg="del">
          <pc:chgData name="Katie Griffiths" userId="8052fe13-d8ea-46d2-ae6a-a71c37f0d8fb" providerId="ADAL" clId="{85A7BA8F-2E81-42B0-8340-3F2BEA216C10}" dt="2024-11-04T10:50:11.234" v="15" actId="47"/>
          <pc:sldLayoutMkLst>
            <pc:docMk/>
            <pc:sldMasterMk cId="1430532017" sldId="2147483866"/>
            <pc:sldLayoutMk cId="2595890079" sldId="2147483871"/>
          </pc:sldLayoutMkLst>
        </pc:sldLayoutChg>
        <pc:sldLayoutChg chg="del">
          <pc:chgData name="Katie Griffiths" userId="8052fe13-d8ea-46d2-ae6a-a71c37f0d8fb" providerId="ADAL" clId="{85A7BA8F-2E81-42B0-8340-3F2BEA216C10}" dt="2024-11-04T10:50:11.234" v="15" actId="47"/>
          <pc:sldLayoutMkLst>
            <pc:docMk/>
            <pc:sldMasterMk cId="1430532017" sldId="2147483866"/>
            <pc:sldLayoutMk cId="2767545309" sldId="2147483872"/>
          </pc:sldLayoutMkLst>
        </pc:sldLayoutChg>
        <pc:sldLayoutChg chg="del">
          <pc:chgData name="Katie Griffiths" userId="8052fe13-d8ea-46d2-ae6a-a71c37f0d8fb" providerId="ADAL" clId="{85A7BA8F-2E81-42B0-8340-3F2BEA216C10}" dt="2024-11-04T10:50:11.234" v="15" actId="47"/>
          <pc:sldLayoutMkLst>
            <pc:docMk/>
            <pc:sldMasterMk cId="1430532017" sldId="2147483866"/>
            <pc:sldLayoutMk cId="2499318106" sldId="2147483873"/>
          </pc:sldLayoutMkLst>
        </pc:sldLayoutChg>
        <pc:sldLayoutChg chg="del">
          <pc:chgData name="Katie Griffiths" userId="8052fe13-d8ea-46d2-ae6a-a71c37f0d8fb" providerId="ADAL" clId="{85A7BA8F-2E81-42B0-8340-3F2BEA216C10}" dt="2024-11-04T10:50:11.234" v="15" actId="47"/>
          <pc:sldLayoutMkLst>
            <pc:docMk/>
            <pc:sldMasterMk cId="1430532017" sldId="2147483866"/>
            <pc:sldLayoutMk cId="852794318" sldId="2147483874"/>
          </pc:sldLayoutMkLst>
        </pc:sldLayoutChg>
        <pc:sldLayoutChg chg="del">
          <pc:chgData name="Katie Griffiths" userId="8052fe13-d8ea-46d2-ae6a-a71c37f0d8fb" providerId="ADAL" clId="{85A7BA8F-2E81-42B0-8340-3F2BEA216C10}" dt="2024-11-04T10:50:11.234" v="15" actId="47"/>
          <pc:sldLayoutMkLst>
            <pc:docMk/>
            <pc:sldMasterMk cId="1430532017" sldId="2147483866"/>
            <pc:sldLayoutMk cId="3095815167" sldId="2147483875"/>
          </pc:sldLayoutMkLst>
        </pc:sldLayoutChg>
        <pc:sldLayoutChg chg="del">
          <pc:chgData name="Katie Griffiths" userId="8052fe13-d8ea-46d2-ae6a-a71c37f0d8fb" providerId="ADAL" clId="{85A7BA8F-2E81-42B0-8340-3F2BEA216C10}" dt="2024-11-04T10:50:11.234" v="15" actId="47"/>
          <pc:sldLayoutMkLst>
            <pc:docMk/>
            <pc:sldMasterMk cId="1430532017" sldId="2147483866"/>
            <pc:sldLayoutMk cId="1854565996" sldId="2147483876"/>
          </pc:sldLayoutMkLst>
        </pc:sldLayoutChg>
        <pc:sldLayoutChg chg="del">
          <pc:chgData name="Katie Griffiths" userId="8052fe13-d8ea-46d2-ae6a-a71c37f0d8fb" providerId="ADAL" clId="{85A7BA8F-2E81-42B0-8340-3F2BEA216C10}" dt="2024-11-04T10:50:11.234" v="15" actId="47"/>
          <pc:sldLayoutMkLst>
            <pc:docMk/>
            <pc:sldMasterMk cId="1430532017" sldId="2147483866"/>
            <pc:sldLayoutMk cId="357118423" sldId="2147483877"/>
          </pc:sldLayoutMkLst>
        </pc:sldLayoutChg>
        <pc:sldLayoutChg chg="del">
          <pc:chgData name="Katie Griffiths" userId="8052fe13-d8ea-46d2-ae6a-a71c37f0d8fb" providerId="ADAL" clId="{85A7BA8F-2E81-42B0-8340-3F2BEA216C10}" dt="2024-11-04T10:50:11.234" v="15" actId="47"/>
          <pc:sldLayoutMkLst>
            <pc:docMk/>
            <pc:sldMasterMk cId="1430532017" sldId="2147483866"/>
            <pc:sldLayoutMk cId="1591696723" sldId="2147483878"/>
          </pc:sldLayoutMkLst>
        </pc:sldLayoutChg>
      </pc:sldMasterChg>
      <pc:sldMasterChg chg="del delSldLayout">
        <pc:chgData name="Katie Griffiths" userId="8052fe13-d8ea-46d2-ae6a-a71c37f0d8fb" providerId="ADAL" clId="{85A7BA8F-2E81-42B0-8340-3F2BEA216C10}" dt="2024-11-04T10:48:14.896" v="8" actId="47"/>
        <pc:sldMasterMkLst>
          <pc:docMk/>
          <pc:sldMasterMk cId="1737816738" sldId="2147483891"/>
        </pc:sldMasterMkLst>
        <pc:sldLayoutChg chg="del">
          <pc:chgData name="Katie Griffiths" userId="8052fe13-d8ea-46d2-ae6a-a71c37f0d8fb" providerId="ADAL" clId="{85A7BA8F-2E81-42B0-8340-3F2BEA216C10}" dt="2024-11-04T10:48:14.896" v="8" actId="47"/>
          <pc:sldLayoutMkLst>
            <pc:docMk/>
            <pc:sldMasterMk cId="1737816738" sldId="2147483891"/>
            <pc:sldLayoutMk cId="4097967933" sldId="2147483892"/>
          </pc:sldLayoutMkLst>
        </pc:sldLayoutChg>
        <pc:sldLayoutChg chg="del">
          <pc:chgData name="Katie Griffiths" userId="8052fe13-d8ea-46d2-ae6a-a71c37f0d8fb" providerId="ADAL" clId="{85A7BA8F-2E81-42B0-8340-3F2BEA216C10}" dt="2024-11-04T10:48:14.896" v="8" actId="47"/>
          <pc:sldLayoutMkLst>
            <pc:docMk/>
            <pc:sldMasterMk cId="1737816738" sldId="2147483891"/>
            <pc:sldLayoutMk cId="704735625" sldId="2147483893"/>
          </pc:sldLayoutMkLst>
        </pc:sldLayoutChg>
        <pc:sldLayoutChg chg="del">
          <pc:chgData name="Katie Griffiths" userId="8052fe13-d8ea-46d2-ae6a-a71c37f0d8fb" providerId="ADAL" clId="{85A7BA8F-2E81-42B0-8340-3F2BEA216C10}" dt="2024-11-04T10:48:14.896" v="8" actId="47"/>
          <pc:sldLayoutMkLst>
            <pc:docMk/>
            <pc:sldMasterMk cId="1737816738" sldId="2147483891"/>
            <pc:sldLayoutMk cId="125810170" sldId="2147483894"/>
          </pc:sldLayoutMkLst>
        </pc:sldLayoutChg>
        <pc:sldLayoutChg chg="del">
          <pc:chgData name="Katie Griffiths" userId="8052fe13-d8ea-46d2-ae6a-a71c37f0d8fb" providerId="ADAL" clId="{85A7BA8F-2E81-42B0-8340-3F2BEA216C10}" dt="2024-11-04T10:48:14.896" v="8" actId="47"/>
          <pc:sldLayoutMkLst>
            <pc:docMk/>
            <pc:sldMasterMk cId="1737816738" sldId="2147483891"/>
            <pc:sldLayoutMk cId="2007108412" sldId="2147483895"/>
          </pc:sldLayoutMkLst>
        </pc:sldLayoutChg>
        <pc:sldLayoutChg chg="del">
          <pc:chgData name="Katie Griffiths" userId="8052fe13-d8ea-46d2-ae6a-a71c37f0d8fb" providerId="ADAL" clId="{85A7BA8F-2E81-42B0-8340-3F2BEA216C10}" dt="2024-11-04T10:48:14.896" v="8" actId="47"/>
          <pc:sldLayoutMkLst>
            <pc:docMk/>
            <pc:sldMasterMk cId="1737816738" sldId="2147483891"/>
            <pc:sldLayoutMk cId="1016152720" sldId="2147483896"/>
          </pc:sldLayoutMkLst>
        </pc:sldLayoutChg>
        <pc:sldLayoutChg chg="del">
          <pc:chgData name="Katie Griffiths" userId="8052fe13-d8ea-46d2-ae6a-a71c37f0d8fb" providerId="ADAL" clId="{85A7BA8F-2E81-42B0-8340-3F2BEA216C10}" dt="2024-11-04T10:48:14.896" v="8" actId="47"/>
          <pc:sldLayoutMkLst>
            <pc:docMk/>
            <pc:sldMasterMk cId="1737816738" sldId="2147483891"/>
            <pc:sldLayoutMk cId="2852545274" sldId="2147483897"/>
          </pc:sldLayoutMkLst>
        </pc:sldLayoutChg>
        <pc:sldLayoutChg chg="del">
          <pc:chgData name="Katie Griffiths" userId="8052fe13-d8ea-46d2-ae6a-a71c37f0d8fb" providerId="ADAL" clId="{85A7BA8F-2E81-42B0-8340-3F2BEA216C10}" dt="2024-11-04T10:48:14.896" v="8" actId="47"/>
          <pc:sldLayoutMkLst>
            <pc:docMk/>
            <pc:sldMasterMk cId="1737816738" sldId="2147483891"/>
            <pc:sldLayoutMk cId="3974966075" sldId="2147483898"/>
          </pc:sldLayoutMkLst>
        </pc:sldLayoutChg>
        <pc:sldLayoutChg chg="del">
          <pc:chgData name="Katie Griffiths" userId="8052fe13-d8ea-46d2-ae6a-a71c37f0d8fb" providerId="ADAL" clId="{85A7BA8F-2E81-42B0-8340-3F2BEA216C10}" dt="2024-11-04T10:48:14.896" v="8" actId="47"/>
          <pc:sldLayoutMkLst>
            <pc:docMk/>
            <pc:sldMasterMk cId="1737816738" sldId="2147483891"/>
            <pc:sldLayoutMk cId="1068751089" sldId="2147483899"/>
          </pc:sldLayoutMkLst>
        </pc:sldLayoutChg>
        <pc:sldLayoutChg chg="del">
          <pc:chgData name="Katie Griffiths" userId="8052fe13-d8ea-46d2-ae6a-a71c37f0d8fb" providerId="ADAL" clId="{85A7BA8F-2E81-42B0-8340-3F2BEA216C10}" dt="2024-11-04T10:48:14.896" v="8" actId="47"/>
          <pc:sldLayoutMkLst>
            <pc:docMk/>
            <pc:sldMasterMk cId="1737816738" sldId="2147483891"/>
            <pc:sldLayoutMk cId="4259692579" sldId="2147483900"/>
          </pc:sldLayoutMkLst>
        </pc:sldLayoutChg>
        <pc:sldLayoutChg chg="del">
          <pc:chgData name="Katie Griffiths" userId="8052fe13-d8ea-46d2-ae6a-a71c37f0d8fb" providerId="ADAL" clId="{85A7BA8F-2E81-42B0-8340-3F2BEA216C10}" dt="2024-11-04T10:48:14.896" v="8" actId="47"/>
          <pc:sldLayoutMkLst>
            <pc:docMk/>
            <pc:sldMasterMk cId="1737816738" sldId="2147483891"/>
            <pc:sldLayoutMk cId="1260079836" sldId="2147483901"/>
          </pc:sldLayoutMkLst>
        </pc:sldLayoutChg>
        <pc:sldLayoutChg chg="del">
          <pc:chgData name="Katie Griffiths" userId="8052fe13-d8ea-46d2-ae6a-a71c37f0d8fb" providerId="ADAL" clId="{85A7BA8F-2E81-42B0-8340-3F2BEA216C10}" dt="2024-11-04T10:48:14.896" v="8" actId="47"/>
          <pc:sldLayoutMkLst>
            <pc:docMk/>
            <pc:sldMasterMk cId="1737816738" sldId="2147483891"/>
            <pc:sldLayoutMk cId="2057080896" sldId="214748390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221B30-E24B-4CBB-95DA-370C03AB6A86}"/>
              </a:ext>
            </a:extLst>
          </p:cNvPr>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6108201-9E6D-4691-BE01-562820D7874D}"/>
              </a:ext>
            </a:extLst>
          </p:cNvPr>
          <p:cNvSpPr>
            <a:spLocks noGrp="1"/>
          </p:cNvSpPr>
          <p:nvPr>
            <p:ph type="dt" sz="quarter" idx="1"/>
          </p:nvPr>
        </p:nvSpPr>
        <p:spPr>
          <a:xfrm>
            <a:off x="3776866" y="0"/>
            <a:ext cx="2890665" cy="498008"/>
          </a:xfrm>
          <a:prstGeom prst="rect">
            <a:avLst/>
          </a:prstGeom>
        </p:spPr>
        <p:txBody>
          <a:bodyPr vert="horz" lIns="91440" tIns="45720" rIns="91440" bIns="45720" rtlCol="0"/>
          <a:lstStyle>
            <a:lvl1pPr algn="r">
              <a:defRPr sz="1200"/>
            </a:lvl1pPr>
          </a:lstStyle>
          <a:p>
            <a:fld id="{19057D5A-F3FD-49DB-851B-B39DA37C1857}" type="datetimeFigureOut">
              <a:rPr lang="en-GB" smtClean="0"/>
              <a:t>08/11/2024</a:t>
            </a:fld>
            <a:endParaRPr lang="en-GB"/>
          </a:p>
        </p:txBody>
      </p:sp>
      <p:sp>
        <p:nvSpPr>
          <p:cNvPr id="4" name="Footer Placeholder 3">
            <a:extLst>
              <a:ext uri="{FF2B5EF4-FFF2-40B4-BE49-F238E27FC236}">
                <a16:creationId xmlns:a16="http://schemas.microsoft.com/office/drawing/2014/main" id="{C127FBC1-6610-4EC7-96EA-28775E242047}"/>
              </a:ext>
            </a:extLst>
          </p:cNvPr>
          <p:cNvSpPr>
            <a:spLocks noGrp="1"/>
          </p:cNvSpPr>
          <p:nvPr>
            <p:ph type="ftr" sz="quarter" idx="2"/>
          </p:nvPr>
        </p:nvSpPr>
        <p:spPr>
          <a:xfrm>
            <a:off x="0" y="9428630"/>
            <a:ext cx="2890665" cy="49800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94F5BAC-0395-4B49-83D5-F189A5FB99E6}"/>
              </a:ext>
            </a:extLst>
          </p:cNvPr>
          <p:cNvSpPr>
            <a:spLocks noGrp="1"/>
          </p:cNvSpPr>
          <p:nvPr>
            <p:ph type="sldNum" sz="quarter" idx="3"/>
          </p:nvPr>
        </p:nvSpPr>
        <p:spPr>
          <a:xfrm>
            <a:off x="3776866" y="9428630"/>
            <a:ext cx="2890665" cy="498008"/>
          </a:xfrm>
          <a:prstGeom prst="rect">
            <a:avLst/>
          </a:prstGeom>
        </p:spPr>
        <p:txBody>
          <a:bodyPr vert="horz" lIns="91440" tIns="45720" rIns="91440" bIns="45720" rtlCol="0" anchor="b"/>
          <a:lstStyle>
            <a:lvl1pPr algn="r">
              <a:defRPr sz="1200"/>
            </a:lvl1pPr>
          </a:lstStyle>
          <a:p>
            <a:fld id="{32936799-E07E-4A8E-A47F-1597A8CA4CAB}" type="slidenum">
              <a:rPr lang="en-GB" smtClean="0"/>
              <a:t>‹#›</a:t>
            </a:fld>
            <a:endParaRPr lang="en-GB"/>
          </a:p>
        </p:txBody>
      </p:sp>
    </p:spTree>
    <p:extLst>
      <p:ext uri="{BB962C8B-B14F-4D97-AF65-F5344CB8AC3E}">
        <p14:creationId xmlns:p14="http://schemas.microsoft.com/office/powerpoint/2010/main" val="412647559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6866" y="0"/>
            <a:ext cx="2890665" cy="498008"/>
          </a:xfrm>
          <a:prstGeom prst="rect">
            <a:avLst/>
          </a:prstGeom>
        </p:spPr>
        <p:txBody>
          <a:bodyPr vert="horz" lIns="91440" tIns="45720" rIns="91440" bIns="45720" rtlCol="0"/>
          <a:lstStyle>
            <a:lvl1pPr algn="r">
              <a:defRPr sz="1200"/>
            </a:lvl1pPr>
          </a:lstStyle>
          <a:p>
            <a:fld id="{84331C91-0512-4943-AD63-0B84BA901A82}" type="datetimeFigureOut">
              <a:rPr lang="en-GB" smtClean="0"/>
              <a:t>08/11/2024</a:t>
            </a:fld>
            <a:endParaRPr lang="en-GB"/>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598" y="4777365"/>
            <a:ext cx="5335893" cy="390904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630"/>
            <a:ext cx="2890665" cy="49800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6866" y="9428630"/>
            <a:ext cx="2890665" cy="498008"/>
          </a:xfrm>
          <a:prstGeom prst="rect">
            <a:avLst/>
          </a:prstGeom>
        </p:spPr>
        <p:txBody>
          <a:bodyPr vert="horz" lIns="91440" tIns="45720" rIns="91440" bIns="45720" rtlCol="0" anchor="b"/>
          <a:lstStyle>
            <a:lvl1pPr algn="r">
              <a:defRPr sz="1200"/>
            </a:lvl1pPr>
          </a:lstStyle>
          <a:p>
            <a:fld id="{8610194C-BCE9-47EE-A1FC-A411D134C74E}" type="slidenum">
              <a:rPr lang="en-GB" smtClean="0"/>
              <a:t>‹#›</a:t>
            </a:fld>
            <a:endParaRPr lang="en-GB"/>
          </a:p>
        </p:txBody>
      </p:sp>
    </p:spTree>
    <p:extLst>
      <p:ext uri="{BB962C8B-B14F-4D97-AF65-F5344CB8AC3E}">
        <p14:creationId xmlns:p14="http://schemas.microsoft.com/office/powerpoint/2010/main" val="316736038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ur02.safelinks.protection.outlook.com/?url=https%3A%2F%2Fwww.linkedin.com%2Fcompany%2Ftheexcellencehub%3Ftrk%3Dfeed-detail_main-feed-card-text&amp;data=05%7C02%7Ckatie.griffiths%40norfolk.gov.uk%7Cd5ba86388cee4df5402308dcfe91bb82%7C1419177e57e04f0faff0fd61b549d10e%7C0%7C0%7C638665149084553601%7CUnknown%7CTWFpbGZsb3d8eyJFbXB0eU1hcGkiOnRydWUsIlYiOiIwLjAuMDAwMCIsIlAiOiJXaW4zMiIsIkFOIjoiTWFpbCIsIldUIjoyfQ%3D%3D%7C0%7C%7C%7C&amp;sdata=eeNLECAJmGQ%2BjRIaW8SXydeVXisKtw1nAsGg1rCLDCk%3D&amp;reserved=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sendandinclusiontraining@norfolk.gov.u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9DA1345-2FBA-4E08-9780-23C22F2708CD}" type="slidenum">
              <a:rPr lang="en-GB" altLang="en-US" smtClean="0"/>
              <a:pPr>
                <a:defRPr/>
              </a:pPr>
              <a:t>1</a:t>
            </a:fld>
            <a:endParaRPr lang="en-GB" altLang="en-US" dirty="0"/>
          </a:p>
        </p:txBody>
      </p:sp>
    </p:spTree>
    <p:extLst>
      <p:ext uri="{BB962C8B-B14F-4D97-AF65-F5344CB8AC3E}">
        <p14:creationId xmlns:p14="http://schemas.microsoft.com/office/powerpoint/2010/main" val="3390266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374151"/>
              </a:solidFill>
              <a:effectLst/>
              <a:latin typeface="Raleway" panose="020F0502020204030204" pitchFamily="2" charset="0"/>
            </a:endParaRPr>
          </a:p>
          <a:p>
            <a:pPr algn="l"/>
            <a:endParaRPr lang="en-GB" b="0" i="0" dirty="0">
              <a:solidFill>
                <a:srgbClr val="374151"/>
              </a:solidFill>
              <a:effectLst/>
              <a:latin typeface="Raleway" panose="020F0502020204030204" pitchFamily="2"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7922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32787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26525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7580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63510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12406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1135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3087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38456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DA1345-2FBA-4E08-9780-23C22F2708C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1570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2</a:t>
            </a:fld>
            <a:endParaRPr lang="en-GB"/>
          </a:p>
        </p:txBody>
      </p:sp>
    </p:spTree>
    <p:extLst>
      <p:ext uri="{BB962C8B-B14F-4D97-AF65-F5344CB8AC3E}">
        <p14:creationId xmlns:p14="http://schemas.microsoft.com/office/powerpoint/2010/main" val="3026234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C8345-2CCC-4193-A82F-8A774A7CEA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196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C8345-2CCC-4193-A82F-8A774A7CEA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143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98331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C8345-2CCC-4193-A82F-8A774A7CEA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85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C8345-2CCC-4193-A82F-8A774A7CEA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970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02728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18945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31666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C8345-2CCC-4193-A82F-8A774A7CEA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656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08843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Aptos" panose="020B0004020202020204" pitchFamily="34" charset="0"/>
              </a:rPr>
              <a:t>The phoneline is staffed by experienced Early Help Advisors, who will assist families and professionals to navigate our SEND &amp; Inclusion support, there will also be a duty Inclusion Adviser, SEND Adviser and an Attendance Officer as part of the new phoneline to ensure calls are dealt with in a swift way and urgent exclusion cases are supported immediately.</a:t>
            </a:r>
          </a:p>
          <a:p>
            <a:r>
              <a:rPr lang="en-GB" sz="1800" dirty="0">
                <a:effectLst/>
                <a:latin typeface="Aptos" panose="020B0004020202020204" pitchFamily="34" charset="0"/>
                <a:ea typeface="Aptos" panose="020B0004020202020204" pitchFamily="34" charset="0"/>
                <a:cs typeface="Aptos" panose="020B0004020202020204" pitchFamily="34" charset="0"/>
              </a:rPr>
              <a:t> </a:t>
            </a:r>
          </a:p>
          <a:p>
            <a:r>
              <a:rPr lang="en-GB" sz="1800" dirty="0">
                <a:effectLst/>
                <a:latin typeface="Aptos" panose="020B0004020202020204" pitchFamily="34" charset="0"/>
                <a:ea typeface="Aptos" panose="020B0004020202020204" pitchFamily="34" charset="0"/>
                <a:cs typeface="Aptos" panose="020B0004020202020204" pitchFamily="34" charset="0"/>
              </a:rPr>
              <a:t>The phone line will be open weekdays between 9am and 5pm, seeking to provide holistic and personalised support with the aim of reducing exclusions and guiding families through the SEND offer.</a:t>
            </a:r>
          </a:p>
          <a:p>
            <a:r>
              <a:rPr lang="en-GB" sz="1800" dirty="0">
                <a:effectLst/>
                <a:latin typeface="Aptos" panose="020B0004020202020204" pitchFamily="34" charset="0"/>
                <a:ea typeface="Aptos" panose="020B0004020202020204" pitchFamily="34" charset="0"/>
                <a:cs typeface="Aptos" panose="020B0004020202020204" pitchFamily="34" charset="0"/>
              </a:rPr>
              <a:t> </a:t>
            </a:r>
          </a:p>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3</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24135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C8345-2CCC-4193-A82F-8A774A7CEA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735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b="0" dirty="0"/>
          </a:p>
        </p:txBody>
      </p:sp>
    </p:spTree>
    <p:extLst>
      <p:ext uri="{BB962C8B-B14F-4D97-AF65-F5344CB8AC3E}">
        <p14:creationId xmlns:p14="http://schemas.microsoft.com/office/powerpoint/2010/main" val="3914632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09155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88797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800" dirty="0">
                <a:effectLst/>
                <a:latin typeface="Segoe UI" panose="020B0502040204020203" pitchFamily="34" charset="0"/>
                <a:ea typeface="Aptos" panose="020B0004020202020204" pitchFamily="34" charset="0"/>
              </a:rPr>
              <a:t>WANT TO IMPROVE ATTENDANCE? BE A BIT KINDER! Short article by Luke Bowers who works for The Excellence Hub</a:t>
            </a:r>
          </a:p>
          <a:p>
            <a:r>
              <a:rPr lang="en-GB" sz="1800" dirty="0">
                <a:effectLst/>
                <a:latin typeface="Segoe UI" panose="020B0502040204020203" pitchFamily="34" charset="0"/>
                <a:ea typeface="Aptos" panose="020B0004020202020204" pitchFamily="34" charset="0"/>
              </a:rPr>
              <a:t>He says-</a:t>
            </a:r>
          </a:p>
          <a:p>
            <a:r>
              <a:rPr lang="en-GB" sz="1800" dirty="0">
                <a:effectLst/>
                <a:latin typeface="Segoe UI" panose="020B0502040204020203" pitchFamily="34" charset="0"/>
                <a:ea typeface="Aptos" panose="020B0004020202020204" pitchFamily="34" charset="0"/>
              </a:rPr>
              <a:t>“Let me start by saying two things for clarity: 1. If your work has anything to do with trying to reduce pupil absence you are an absolute hero. 2. If your work has anything to do with trying to reduce pupil absence it is one of the hardest jobs in education right now (hence you're an absolute hero!). None of the comments below are in any way a criticism, merely an observation. </a:t>
            </a:r>
          </a:p>
          <a:p>
            <a:endParaRPr lang="en-GB" sz="1800" dirty="0">
              <a:effectLst/>
              <a:latin typeface="Segoe UI" panose="020B0502040204020203" pitchFamily="34" charset="0"/>
              <a:ea typeface="Aptos" panose="020B0004020202020204" pitchFamily="34" charset="0"/>
            </a:endParaRPr>
          </a:p>
          <a:p>
            <a:r>
              <a:rPr lang="en-GB" sz="1800" dirty="0">
                <a:effectLst/>
                <a:latin typeface="Segoe UI" panose="020B0502040204020203" pitchFamily="34" charset="0"/>
                <a:ea typeface="Aptos" panose="020B0004020202020204" pitchFamily="34" charset="0"/>
              </a:rPr>
              <a:t>Over a number of years I have had the privilege of overseeing attendance across a region of schools and across a multi-academy trust. </a:t>
            </a:r>
            <a:r>
              <a:rPr lang="en-GB" sz="1800" b="1" u="none" strike="noStrike" dirty="0">
                <a:solidFill>
                  <a:srgbClr val="0000FF"/>
                </a:solidFill>
                <a:effectLst/>
                <a:latin typeface="Segoe UI" panose="020B0502040204020203" pitchFamily="34" charset="0"/>
                <a:ea typeface="Aptos" panose="020B0004020202020204" pitchFamily="34" charset="0"/>
                <a:hlinkClick r:id="rId3"/>
              </a:rPr>
              <a:t>The Excellence Hub</a:t>
            </a:r>
            <a:r>
              <a:rPr lang="en-GB" sz="1800" dirty="0">
                <a:effectLst/>
                <a:latin typeface="Segoe UI" panose="020B0502040204020203" pitchFamily="34" charset="0"/>
                <a:ea typeface="Aptos" panose="020B0004020202020204" pitchFamily="34" charset="0"/>
              </a:rPr>
              <a:t> has been inundated with requests since the start of term from schools struggling with attendance. Attendance is now rightly being seen the responsibility of the many and not the few across the sector. The new DFE guidance (mandatory from August 24) and likely development of Ofsted scorecards has further raised the accountability stakes. I have not been to any school where staff are not trying their hardest and where they are not diligently following their policies. However, diligent and professional compliance don't necessarily translate into a positive culture of attendance. </a:t>
            </a:r>
          </a:p>
          <a:p>
            <a:endParaRPr lang="en-GB" sz="1800" dirty="0">
              <a:effectLst/>
              <a:latin typeface="Segoe UI" panose="020B0502040204020203" pitchFamily="34" charset="0"/>
              <a:ea typeface="Aptos" panose="020B0004020202020204" pitchFamily="34" charset="0"/>
            </a:endParaRPr>
          </a:p>
          <a:p>
            <a:r>
              <a:rPr lang="en-GB" sz="1800" dirty="0">
                <a:effectLst/>
                <a:latin typeface="Segoe UI" panose="020B0502040204020203" pitchFamily="34" charset="0"/>
                <a:ea typeface="Aptos" panose="020B0004020202020204" pitchFamily="34" charset="0"/>
              </a:rPr>
              <a:t>I want you to think about the first interaction staff in your school or trust has with a pupil when they arrive late or when they return from an absence. This first interaction is essential as a potential conflict point. Far too often the first comment a child hears is "why were you late?", or "where were you yesterday?" or even a sarcastic/attempt at humour "oh, nice of you to show up". Here's the truth. You may have absolutely no idea how many challenges that young person has gone through just to get to the threshold of your building at that time. They may be an unidentified young carer, they may have had no food and their clothes may be dirty. They may be suffering with high levels of anxiety. They have however just arrived at your school; an oasis, a safe, calm and welcoming haven. Wouldn't it be awesome if the first things the child heard when they arrived late were things such as: Good morning, are you ok? Have you had anything to eat yet today? How did you sleep last night? We're really glad you're here, is there anything we can do so you can be successful today? Additionally if a child returns after an absence (short or long) imagine if they heard: We're so glad you're back. It's really nice to see you. We missed you, it wasn't the same without you. If you're reading this as a school or trust leader and you know that every member of staff speaks to your children like this every time, then well done. If not then think about clear scripts to follow. Is this going to improve attendance by 10%? You already know the answer to that. Will this approach mean that children know that if they're running late they won't be judged or criticised and possibly prevent future absence? Maybe. </a:t>
            </a:r>
            <a:endParaRPr lang="en-GB" dirty="0"/>
          </a:p>
        </p:txBody>
      </p:sp>
    </p:spTree>
    <p:extLst>
      <p:ext uri="{BB962C8B-B14F-4D97-AF65-F5344CB8AC3E}">
        <p14:creationId xmlns:p14="http://schemas.microsoft.com/office/powerpoint/2010/main" val="3678930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41</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27600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42</a:t>
            </a:fld>
            <a:endParaRPr lang="en-GB"/>
          </a:p>
        </p:txBody>
      </p:sp>
    </p:spTree>
    <p:extLst>
      <p:ext uri="{BB962C8B-B14F-4D97-AF65-F5344CB8AC3E}">
        <p14:creationId xmlns:p14="http://schemas.microsoft.com/office/powerpoint/2010/main" val="1094632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4</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394012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5</a:t>
            </a:fld>
            <a:endParaRPr lang="en-GB"/>
          </a:p>
        </p:txBody>
      </p:sp>
    </p:spTree>
    <p:extLst>
      <p:ext uri="{BB962C8B-B14F-4D97-AF65-F5344CB8AC3E}">
        <p14:creationId xmlns:p14="http://schemas.microsoft.com/office/powerpoint/2010/main" val="2892691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panose="020B0604020202020204" pitchFamily="34" charset="0"/>
              <a:buChar char="•"/>
            </a:pPr>
            <a:r>
              <a:rPr lang="en-GB" dirty="0">
                <a:effectLst/>
              </a:rPr>
              <a:t>The </a:t>
            </a:r>
            <a:r>
              <a:rPr lang="en-GB" b="1" dirty="0">
                <a:effectLst/>
              </a:rPr>
              <a:t>Inclusion and SEND team</a:t>
            </a:r>
            <a:r>
              <a:rPr lang="en-GB" dirty="0">
                <a:effectLst/>
              </a:rPr>
              <a:t> are holding termly </a:t>
            </a:r>
            <a:r>
              <a:rPr lang="en-GB" b="1" dirty="0">
                <a:effectLst/>
              </a:rPr>
              <a:t>network meetings</a:t>
            </a:r>
            <a:r>
              <a:rPr lang="en-GB" dirty="0">
                <a:effectLst/>
              </a:rPr>
              <a:t> organised by NCC Partnerships, Schools and Communities (PSC) and Children and Young People’s Mental Health Services (CYPMHS).  This is a great opportunity to expand your network, learn from others, and discover new possibilities for collaboration. You will also get to hear from some of the most influential and inspiring speakers in the county, who will share their stories and insights on how to leverage system collaboration for greater impact and value.  The Autumn Network meeting has already taken place, future Network meetings will take place on:</a:t>
            </a:r>
            <a:endParaRPr lang="en-GB" dirty="0"/>
          </a:p>
          <a:p>
            <a:pPr marL="742950" lvl="1" indent="-285750" rtl="0">
              <a:buFont typeface="Arial" panose="020B0604020202020204" pitchFamily="34" charset="0"/>
              <a:buChar char="•"/>
            </a:pPr>
            <a:r>
              <a:rPr lang="en-GB" dirty="0">
                <a:effectLst/>
              </a:rPr>
              <a:t>30.01.25 at 11.00 – 12.30 online via Microsoft TEAMS.</a:t>
            </a:r>
            <a:endParaRPr lang="en-GB" dirty="0"/>
          </a:p>
          <a:p>
            <a:pPr marL="742950" lvl="1" indent="-285750" rtl="0">
              <a:buFont typeface="Arial" panose="020B0604020202020204" pitchFamily="34" charset="0"/>
              <a:buChar char="•"/>
            </a:pPr>
            <a:r>
              <a:rPr lang="en-GB" dirty="0">
                <a:effectLst/>
              </a:rPr>
              <a:t>08.05.25 at 11.00 – 12.30 online via Microsoft TEAMS.</a:t>
            </a:r>
            <a:endParaRPr lang="en-GB" dirty="0"/>
          </a:p>
          <a:p>
            <a:pPr rtl="0"/>
            <a:r>
              <a:rPr lang="en-GB" dirty="0">
                <a:effectLst/>
              </a:rPr>
              <a:t>The meetings are free to attend, but you need to register in advance to secure your spot. You can register by contacting </a:t>
            </a:r>
            <a:r>
              <a:rPr lang="en-GB" dirty="0">
                <a:effectLst/>
                <a:hlinkClick r:id="rId3" tooltip="mailto:sendandinclusiontraining@norfolk.gov.uk"/>
              </a:rPr>
              <a:t>sendandinclusiontraining@norfolk.gov.uk</a:t>
            </a:r>
            <a:r>
              <a:rPr lang="en-GB" dirty="0">
                <a:effectLst/>
              </a:rPr>
              <a:t>.</a:t>
            </a:r>
          </a:p>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618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ssistant" pitchFamily="2" charset="-79"/>
                <a:cs typeface="Assistant" pitchFamily="2" charset="-79"/>
              </a:rPr>
              <a:t>Norfolk Steps provides training and resources to schools and settings to support early intervention and prevention through a whole-school or setting approach, including managing behaviours that challenge or may risk harm. Its now fully funded for all mainstream and specialist schools in Norfolk. </a:t>
            </a:r>
          </a:p>
          <a:p>
            <a:endParaRPr lang="en-GB" b="0" i="0" dirty="0">
              <a:solidFill>
                <a:srgbClr val="000000"/>
              </a:solidFill>
              <a:effectLst/>
              <a:latin typeface="Assistant" pitchFamily="2" charset="-79"/>
              <a:cs typeface="Assistant" pitchFamily="2" charset="-79"/>
            </a:endParaRPr>
          </a:p>
          <a:p>
            <a:r>
              <a:rPr lang="en-GB" b="0" i="0" dirty="0">
                <a:solidFill>
                  <a:srgbClr val="000000"/>
                </a:solidFill>
                <a:effectLst/>
                <a:latin typeface="Assistant" pitchFamily="2" charset="-79"/>
                <a:cs typeface="Assistant" pitchFamily="2" charset="-79"/>
              </a:rPr>
              <a:t>The Steps Graduated Offer of support is a comprehensive and flexible programme, providing schools and settings with the guidance and tools to meet the needs of children and young people (CYP) to promote positive behaviours. The offer is based on three levels of support: universal, targeted, and enhanced. Each level corresponds to the degree of need and intervention required for CYP, from whole-school positive, preventative approaches that draw upon trauma aware approaches to evidence-informed tracking and planning for children and young people with behaviours that challenge and specialist support for children and young people with behaviours that may harm.</a:t>
            </a:r>
          </a:p>
          <a:p>
            <a:endParaRPr lang="en-GB" b="0" i="0" dirty="0">
              <a:solidFill>
                <a:srgbClr val="000000"/>
              </a:solidFill>
              <a:effectLst/>
              <a:latin typeface="Assistant" pitchFamily="2" charset="-79"/>
              <a:cs typeface="Assistant" pitchFamily="2" charset="-79"/>
            </a:endParaRPr>
          </a:p>
          <a:p>
            <a:r>
              <a:rPr lang="en-GB" b="0" i="0" dirty="0">
                <a:solidFill>
                  <a:srgbClr val="000000"/>
                </a:solidFill>
                <a:effectLst/>
                <a:latin typeface="Assistant" pitchFamily="2" charset="-79"/>
                <a:cs typeface="Assistant" pitchFamily="2" charset="-79"/>
              </a:rPr>
              <a:t>The Gypsy Roma Traveller graduated offer of fully-funded support is a comprehensive and flexible programme, providing schools and settings with the guidance and tools to meet the needs of GRT children and young people (CYP). The offer is based on three levels of support: universal, targeted, and enhanced. Each level corresponds to the degree of need and intervention required for GRT CYP, from initial assessment and induction to more intensive and specialist support, within a whole-school approach.</a:t>
            </a:r>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263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8</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74894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9</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0045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lang="en-US"/>
              <a:t>Click to edit Master title style</a:t>
            </a:r>
            <a:endParaRPr/>
          </a:p>
        </p:txBody>
      </p:sp>
      <p:sp>
        <p:nvSpPr>
          <p:cNvPr id="12" name="Body Level One…"/>
          <p:cNvSpPr txBox="1">
            <a:spLocks noGrp="1"/>
          </p:cNvSpPr>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168489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1601208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rPr lang="en-US"/>
              <a:t>Click to edit Master title style</a:t>
            </a:r>
            <a:endParaRPr/>
          </a:p>
        </p:txBody>
      </p:sp>
      <p:sp>
        <p:nvSpPr>
          <p:cNvPr id="30" name="Body Level One…"/>
          <p:cNvSpPr txBox="1">
            <a:spLocks noGrp="1"/>
          </p:cNvSpPr>
          <p:nvPr>
            <p:ph type="body"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084859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566354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US"/>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74373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06716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114602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85631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30CD-C1C6-49BE-8EE8-91345CE1B1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0744C3-FAAC-4189-810F-13F6B10D7D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BCD019-9C88-4377-9AB3-8453D01ADE63}"/>
              </a:ext>
            </a:extLst>
          </p:cNvPr>
          <p:cNvSpPr>
            <a:spLocks noGrp="1"/>
          </p:cNvSpPr>
          <p:nvPr>
            <p:ph type="dt" sz="half" idx="10"/>
          </p:nvPr>
        </p:nvSpPr>
        <p:spPr/>
        <p:txBody>
          <a:bodyPr/>
          <a:lstStyle/>
          <a:p>
            <a:fld id="{B2B598C4-EBF8-4D0E-B55A-8C197EE3C21D}" type="datetimeFigureOut">
              <a:rPr lang="en-GB" smtClean="0"/>
              <a:t>08/11/2024</a:t>
            </a:fld>
            <a:endParaRPr lang="en-GB"/>
          </a:p>
        </p:txBody>
      </p:sp>
      <p:sp>
        <p:nvSpPr>
          <p:cNvPr id="5" name="Footer Placeholder 4">
            <a:extLst>
              <a:ext uri="{FF2B5EF4-FFF2-40B4-BE49-F238E27FC236}">
                <a16:creationId xmlns:a16="http://schemas.microsoft.com/office/drawing/2014/main" id="{3071DB7C-DADE-42E4-B400-927726108F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9AE8D5-9B9A-4420-A0F1-FF34BD561FC9}"/>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7230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2D1D0-92C6-4DD9-A8B8-D376766DD5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B3E0CD-4DA9-4EF6-BCD2-9571EA1773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B7424F-D850-4ECD-B685-CCB0FC0DECD1}"/>
              </a:ext>
            </a:extLst>
          </p:cNvPr>
          <p:cNvSpPr>
            <a:spLocks noGrp="1"/>
          </p:cNvSpPr>
          <p:nvPr>
            <p:ph type="dt" sz="half" idx="10"/>
          </p:nvPr>
        </p:nvSpPr>
        <p:spPr/>
        <p:txBody>
          <a:bodyPr/>
          <a:lstStyle/>
          <a:p>
            <a:fld id="{B2B598C4-EBF8-4D0E-B55A-8C197EE3C21D}" type="datetimeFigureOut">
              <a:rPr lang="en-GB" smtClean="0"/>
              <a:t>08/11/2024</a:t>
            </a:fld>
            <a:endParaRPr lang="en-GB"/>
          </a:p>
        </p:txBody>
      </p:sp>
      <p:sp>
        <p:nvSpPr>
          <p:cNvPr id="5" name="Footer Placeholder 4">
            <a:extLst>
              <a:ext uri="{FF2B5EF4-FFF2-40B4-BE49-F238E27FC236}">
                <a16:creationId xmlns:a16="http://schemas.microsoft.com/office/drawing/2014/main" id="{ACCEE48E-4D29-47FA-9DF6-AD070DD350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427524-A87E-4388-9680-64FB022492DD}"/>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2224138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CDF8-5B59-4B63-B579-A36CF64467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736C6F-6CBD-4030-9995-41E8BD871B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3502AD-CDD6-4A5F-B885-2E48EDEE2E9F}"/>
              </a:ext>
            </a:extLst>
          </p:cNvPr>
          <p:cNvSpPr>
            <a:spLocks noGrp="1"/>
          </p:cNvSpPr>
          <p:nvPr>
            <p:ph type="dt" sz="half" idx="10"/>
          </p:nvPr>
        </p:nvSpPr>
        <p:spPr/>
        <p:txBody>
          <a:bodyPr/>
          <a:lstStyle/>
          <a:p>
            <a:fld id="{B2B598C4-EBF8-4D0E-B55A-8C197EE3C21D}" type="datetimeFigureOut">
              <a:rPr lang="en-GB" smtClean="0"/>
              <a:t>08/11/2024</a:t>
            </a:fld>
            <a:endParaRPr lang="en-GB"/>
          </a:p>
        </p:txBody>
      </p:sp>
      <p:sp>
        <p:nvSpPr>
          <p:cNvPr id="5" name="Footer Placeholder 4">
            <a:extLst>
              <a:ext uri="{FF2B5EF4-FFF2-40B4-BE49-F238E27FC236}">
                <a16:creationId xmlns:a16="http://schemas.microsoft.com/office/drawing/2014/main" id="{11B14295-0312-4AA6-889F-A21507B84C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629944-E53F-42EA-8BD9-06B8DBC2EB1F}"/>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11538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074935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1F16-F60E-476C-BA30-B092BA9C50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D58552-5BA8-40A2-979D-D7AFC980BE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E857AF7-E0FF-4390-B51A-73CF9128FF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F99F21-7CF0-4B75-89B4-F854DCB5A6C2}"/>
              </a:ext>
            </a:extLst>
          </p:cNvPr>
          <p:cNvSpPr>
            <a:spLocks noGrp="1"/>
          </p:cNvSpPr>
          <p:nvPr>
            <p:ph type="dt" sz="half" idx="10"/>
          </p:nvPr>
        </p:nvSpPr>
        <p:spPr/>
        <p:txBody>
          <a:bodyPr/>
          <a:lstStyle/>
          <a:p>
            <a:fld id="{B2B598C4-EBF8-4D0E-B55A-8C197EE3C21D}" type="datetimeFigureOut">
              <a:rPr lang="en-GB" smtClean="0"/>
              <a:t>08/11/2024</a:t>
            </a:fld>
            <a:endParaRPr lang="en-GB"/>
          </a:p>
        </p:txBody>
      </p:sp>
      <p:sp>
        <p:nvSpPr>
          <p:cNvPr id="6" name="Footer Placeholder 5">
            <a:extLst>
              <a:ext uri="{FF2B5EF4-FFF2-40B4-BE49-F238E27FC236}">
                <a16:creationId xmlns:a16="http://schemas.microsoft.com/office/drawing/2014/main" id="{EE6C486D-F23A-4598-B304-FB6A5CA32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ACBF8A-9A0B-4842-9368-9B7A90E9E147}"/>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3958240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5040-6931-4451-990E-A99C1568307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65D9EA-7F52-49B2-8C1A-9D45AFEECF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1D9812-7B83-4318-ADB3-E43D412108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6F4D77-2DA6-4D61-B73D-92DFDC4521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2E5002-D34C-4D1A-82DF-5647E6DACD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A480C9-7517-4CDE-AFB5-60B9E83A56A9}"/>
              </a:ext>
            </a:extLst>
          </p:cNvPr>
          <p:cNvSpPr>
            <a:spLocks noGrp="1"/>
          </p:cNvSpPr>
          <p:nvPr>
            <p:ph type="dt" sz="half" idx="10"/>
          </p:nvPr>
        </p:nvSpPr>
        <p:spPr/>
        <p:txBody>
          <a:bodyPr/>
          <a:lstStyle/>
          <a:p>
            <a:fld id="{B2B598C4-EBF8-4D0E-B55A-8C197EE3C21D}" type="datetimeFigureOut">
              <a:rPr lang="en-GB" smtClean="0"/>
              <a:t>08/11/2024</a:t>
            </a:fld>
            <a:endParaRPr lang="en-GB"/>
          </a:p>
        </p:txBody>
      </p:sp>
      <p:sp>
        <p:nvSpPr>
          <p:cNvPr id="8" name="Footer Placeholder 7">
            <a:extLst>
              <a:ext uri="{FF2B5EF4-FFF2-40B4-BE49-F238E27FC236}">
                <a16:creationId xmlns:a16="http://schemas.microsoft.com/office/drawing/2014/main" id="{BE4A0DF7-49C8-426E-8D4C-0707FBB928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C7F255-4C4C-4F2A-9C80-A109C97ED49D}"/>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4239028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2C06-F67D-4184-9D86-31912FA1E7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B27B6F9-2E23-4B88-80C7-F5F9D21DD6E4}"/>
              </a:ext>
            </a:extLst>
          </p:cNvPr>
          <p:cNvSpPr>
            <a:spLocks noGrp="1"/>
          </p:cNvSpPr>
          <p:nvPr>
            <p:ph type="dt" sz="half" idx="10"/>
          </p:nvPr>
        </p:nvSpPr>
        <p:spPr/>
        <p:txBody>
          <a:bodyPr/>
          <a:lstStyle/>
          <a:p>
            <a:fld id="{B2B598C4-EBF8-4D0E-B55A-8C197EE3C21D}" type="datetimeFigureOut">
              <a:rPr lang="en-GB" smtClean="0"/>
              <a:t>08/11/2024</a:t>
            </a:fld>
            <a:endParaRPr lang="en-GB"/>
          </a:p>
        </p:txBody>
      </p:sp>
      <p:sp>
        <p:nvSpPr>
          <p:cNvPr id="4" name="Footer Placeholder 3">
            <a:extLst>
              <a:ext uri="{FF2B5EF4-FFF2-40B4-BE49-F238E27FC236}">
                <a16:creationId xmlns:a16="http://schemas.microsoft.com/office/drawing/2014/main" id="{624C208E-27DA-4C42-9033-2002EB9EB4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BEEA01-02D4-4538-B605-E9ED58E4E77A}"/>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443843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DA026-2F15-434D-BA60-63B667328096}"/>
              </a:ext>
            </a:extLst>
          </p:cNvPr>
          <p:cNvSpPr>
            <a:spLocks noGrp="1"/>
          </p:cNvSpPr>
          <p:nvPr>
            <p:ph type="dt" sz="half" idx="10"/>
          </p:nvPr>
        </p:nvSpPr>
        <p:spPr/>
        <p:txBody>
          <a:bodyPr/>
          <a:lstStyle/>
          <a:p>
            <a:fld id="{B2B598C4-EBF8-4D0E-B55A-8C197EE3C21D}" type="datetimeFigureOut">
              <a:rPr lang="en-GB" smtClean="0"/>
              <a:t>08/11/2024</a:t>
            </a:fld>
            <a:endParaRPr lang="en-GB"/>
          </a:p>
        </p:txBody>
      </p:sp>
      <p:sp>
        <p:nvSpPr>
          <p:cNvPr id="3" name="Footer Placeholder 2">
            <a:extLst>
              <a:ext uri="{FF2B5EF4-FFF2-40B4-BE49-F238E27FC236}">
                <a16:creationId xmlns:a16="http://schemas.microsoft.com/office/drawing/2014/main" id="{1E267DE2-14A1-481A-BE4F-0546AB3E9E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8125C7-7FBA-4073-8929-EE0B78CB19D1}"/>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231005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5906F-9FE7-405F-BBDA-DC5A096704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35CF338-9661-442F-B655-09A2E64313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C05F87-41FF-490F-A5A8-A4609A90B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41EC1-D0EF-4417-890F-786AE435DBF1}"/>
              </a:ext>
            </a:extLst>
          </p:cNvPr>
          <p:cNvSpPr>
            <a:spLocks noGrp="1"/>
          </p:cNvSpPr>
          <p:nvPr>
            <p:ph type="dt" sz="half" idx="10"/>
          </p:nvPr>
        </p:nvSpPr>
        <p:spPr/>
        <p:txBody>
          <a:bodyPr/>
          <a:lstStyle/>
          <a:p>
            <a:fld id="{B2B598C4-EBF8-4D0E-B55A-8C197EE3C21D}" type="datetimeFigureOut">
              <a:rPr lang="en-GB" smtClean="0"/>
              <a:t>08/11/2024</a:t>
            </a:fld>
            <a:endParaRPr lang="en-GB"/>
          </a:p>
        </p:txBody>
      </p:sp>
      <p:sp>
        <p:nvSpPr>
          <p:cNvPr id="6" name="Footer Placeholder 5">
            <a:extLst>
              <a:ext uri="{FF2B5EF4-FFF2-40B4-BE49-F238E27FC236}">
                <a16:creationId xmlns:a16="http://schemas.microsoft.com/office/drawing/2014/main" id="{53FF1ABC-227D-4841-ABE9-950E507DDB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62CB6E-2F55-4B4E-9992-2B2894363D4E}"/>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2352561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EF62-060E-400C-8324-DB300BFE0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122FC4-590A-4139-A825-CAFDC867B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EC001F-BC31-428D-864D-39E32C0BC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1833E2-9080-4DDF-8703-40A9A8A7BB08}"/>
              </a:ext>
            </a:extLst>
          </p:cNvPr>
          <p:cNvSpPr>
            <a:spLocks noGrp="1"/>
          </p:cNvSpPr>
          <p:nvPr>
            <p:ph type="dt" sz="half" idx="10"/>
          </p:nvPr>
        </p:nvSpPr>
        <p:spPr/>
        <p:txBody>
          <a:bodyPr/>
          <a:lstStyle/>
          <a:p>
            <a:fld id="{B2B598C4-EBF8-4D0E-B55A-8C197EE3C21D}" type="datetimeFigureOut">
              <a:rPr lang="en-GB" smtClean="0"/>
              <a:t>08/11/2024</a:t>
            </a:fld>
            <a:endParaRPr lang="en-GB"/>
          </a:p>
        </p:txBody>
      </p:sp>
      <p:sp>
        <p:nvSpPr>
          <p:cNvPr id="6" name="Footer Placeholder 5">
            <a:extLst>
              <a:ext uri="{FF2B5EF4-FFF2-40B4-BE49-F238E27FC236}">
                <a16:creationId xmlns:a16="http://schemas.microsoft.com/office/drawing/2014/main" id="{60952C4A-7265-43DC-ACD0-AC2F4B0E1B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5C99C6-D9B8-4E43-8CE8-0C75A9312D8F}"/>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3533112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A721-5E1B-441D-9831-499899EDFB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7C369C-E09E-45E0-AF7E-728D0D408A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65B79B-72A8-4812-9F62-1F1B295CAE55}"/>
              </a:ext>
            </a:extLst>
          </p:cNvPr>
          <p:cNvSpPr>
            <a:spLocks noGrp="1"/>
          </p:cNvSpPr>
          <p:nvPr>
            <p:ph type="dt" sz="half" idx="10"/>
          </p:nvPr>
        </p:nvSpPr>
        <p:spPr/>
        <p:txBody>
          <a:bodyPr/>
          <a:lstStyle/>
          <a:p>
            <a:fld id="{B2B598C4-EBF8-4D0E-B55A-8C197EE3C21D}" type="datetimeFigureOut">
              <a:rPr lang="en-GB" smtClean="0"/>
              <a:t>08/11/2024</a:t>
            </a:fld>
            <a:endParaRPr lang="en-GB"/>
          </a:p>
        </p:txBody>
      </p:sp>
      <p:sp>
        <p:nvSpPr>
          <p:cNvPr id="5" name="Footer Placeholder 4">
            <a:extLst>
              <a:ext uri="{FF2B5EF4-FFF2-40B4-BE49-F238E27FC236}">
                <a16:creationId xmlns:a16="http://schemas.microsoft.com/office/drawing/2014/main" id="{543919AD-6877-4D84-B8F5-D97DF27D50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83CEF8-832F-433F-B79C-6DAAC748AFFB}"/>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49711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24E97-91B3-4F59-BB6D-958F5BFB8C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8ABAB3-C88C-4D37-93FC-5F00EAFA60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47DC5C-2633-4E32-9528-65893E1EAA92}"/>
              </a:ext>
            </a:extLst>
          </p:cNvPr>
          <p:cNvSpPr>
            <a:spLocks noGrp="1"/>
          </p:cNvSpPr>
          <p:nvPr>
            <p:ph type="dt" sz="half" idx="10"/>
          </p:nvPr>
        </p:nvSpPr>
        <p:spPr/>
        <p:txBody>
          <a:bodyPr/>
          <a:lstStyle/>
          <a:p>
            <a:fld id="{B2B598C4-EBF8-4D0E-B55A-8C197EE3C21D}" type="datetimeFigureOut">
              <a:rPr lang="en-GB" smtClean="0"/>
              <a:t>08/11/2024</a:t>
            </a:fld>
            <a:endParaRPr lang="en-GB"/>
          </a:p>
        </p:txBody>
      </p:sp>
      <p:sp>
        <p:nvSpPr>
          <p:cNvPr id="5" name="Footer Placeholder 4">
            <a:extLst>
              <a:ext uri="{FF2B5EF4-FFF2-40B4-BE49-F238E27FC236}">
                <a16:creationId xmlns:a16="http://schemas.microsoft.com/office/drawing/2014/main" id="{AFD48C83-4F59-4F74-808A-E03DDDFABB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97E38C-39FE-4502-A73E-3C1F235D9913}"/>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3657373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3850782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220082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080537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6706063" y="1748054"/>
            <a:ext cx="4333412" cy="4375160"/>
          </a:xfrm>
          <a:prstGeom prst="ellipse">
            <a:avLst/>
          </a:prstGeom>
        </p:spPr>
        <p:txBody>
          <a:bodyPr/>
          <a:lstStyle/>
          <a:p>
            <a:endParaRPr lang="en-US"/>
          </a:p>
        </p:txBody>
      </p:sp>
      <p:sp>
        <p:nvSpPr>
          <p:cNvPr id="3" name="Picture Placeholder 7">
            <a:extLst>
              <a:ext uri="{FF2B5EF4-FFF2-40B4-BE49-F238E27FC236}">
                <a16:creationId xmlns:a16="http://schemas.microsoft.com/office/drawing/2014/main" id="{AC57CF50-0DA1-42D9-BFB0-029025BFEC21}"/>
              </a:ext>
            </a:extLst>
          </p:cNvPr>
          <p:cNvSpPr>
            <a:spLocks noGrp="1"/>
          </p:cNvSpPr>
          <p:nvPr>
            <p:ph type="pic" sz="quarter" idx="11"/>
          </p:nvPr>
        </p:nvSpPr>
        <p:spPr>
          <a:xfrm>
            <a:off x="1152525" y="368300"/>
            <a:ext cx="4943475" cy="4991100"/>
          </a:xfrm>
          <a:prstGeom prst="ellipse">
            <a:avLst/>
          </a:prstGeom>
        </p:spPr>
        <p:txBody>
          <a:bodyPr/>
          <a:lstStyle/>
          <a:p>
            <a:endParaRPr lang="en-US"/>
          </a:p>
        </p:txBody>
      </p:sp>
    </p:spTree>
    <p:extLst>
      <p:ext uri="{BB962C8B-B14F-4D97-AF65-F5344CB8AC3E}">
        <p14:creationId xmlns:p14="http://schemas.microsoft.com/office/powerpoint/2010/main" val="4266169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1428668" y="441768"/>
            <a:ext cx="3334920" cy="3367049"/>
          </a:xfrm>
          <a:prstGeom prst="ellipse">
            <a:avLst/>
          </a:prstGeom>
        </p:spPr>
        <p:txBody>
          <a:bodyPr/>
          <a:lstStyle/>
          <a:p>
            <a:endParaRPr lang="en-US"/>
          </a:p>
        </p:txBody>
      </p:sp>
      <p:sp>
        <p:nvSpPr>
          <p:cNvPr id="4" name="Picture Placeholder 7">
            <a:extLst>
              <a:ext uri="{FF2B5EF4-FFF2-40B4-BE49-F238E27FC236}">
                <a16:creationId xmlns:a16="http://schemas.microsoft.com/office/drawing/2014/main" id="{5804D578-9266-4F5D-9509-A610B50F4103}"/>
              </a:ext>
            </a:extLst>
          </p:cNvPr>
          <p:cNvSpPr>
            <a:spLocks noGrp="1"/>
          </p:cNvSpPr>
          <p:nvPr>
            <p:ph type="pic" sz="quarter" idx="11"/>
          </p:nvPr>
        </p:nvSpPr>
        <p:spPr>
          <a:xfrm>
            <a:off x="7868657" y="733505"/>
            <a:ext cx="3334920" cy="3367049"/>
          </a:xfrm>
          <a:prstGeom prst="ellipse">
            <a:avLst/>
          </a:prstGeom>
        </p:spPr>
        <p:txBody>
          <a:bodyPr/>
          <a:lstStyle/>
          <a:p>
            <a:endParaRPr lang="en-US"/>
          </a:p>
        </p:txBody>
      </p:sp>
      <p:sp>
        <p:nvSpPr>
          <p:cNvPr id="5" name="Picture Placeholder 7">
            <a:extLst>
              <a:ext uri="{FF2B5EF4-FFF2-40B4-BE49-F238E27FC236}">
                <a16:creationId xmlns:a16="http://schemas.microsoft.com/office/drawing/2014/main" id="{9EDD0FC9-3506-47BB-82A9-D217F237179D}"/>
              </a:ext>
            </a:extLst>
          </p:cNvPr>
          <p:cNvSpPr>
            <a:spLocks noGrp="1"/>
          </p:cNvSpPr>
          <p:nvPr>
            <p:ph type="pic" sz="quarter" idx="12"/>
          </p:nvPr>
        </p:nvSpPr>
        <p:spPr>
          <a:xfrm>
            <a:off x="4428540" y="3049183"/>
            <a:ext cx="3334920" cy="3367049"/>
          </a:xfrm>
          <a:prstGeom prst="ellipse">
            <a:avLst/>
          </a:prstGeom>
        </p:spPr>
        <p:txBody>
          <a:bodyPr/>
          <a:lstStyle/>
          <a:p>
            <a:endParaRPr lang="en-US"/>
          </a:p>
        </p:txBody>
      </p:sp>
    </p:spTree>
    <p:extLst>
      <p:ext uri="{BB962C8B-B14F-4D97-AF65-F5344CB8AC3E}">
        <p14:creationId xmlns:p14="http://schemas.microsoft.com/office/powerpoint/2010/main" val="1872223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03F543CF-ED58-444D-90A7-B4596E14A1B7}"/>
              </a:ext>
            </a:extLst>
          </p:cNvPr>
          <p:cNvSpPr>
            <a:spLocks noGrp="1"/>
          </p:cNvSpPr>
          <p:nvPr>
            <p:ph type="media" sz="quarter" idx="10"/>
          </p:nvPr>
        </p:nvSpPr>
        <p:spPr>
          <a:xfrm>
            <a:off x="836814" y="1309831"/>
            <a:ext cx="7051964" cy="4529628"/>
          </a:xfrm>
          <a:prstGeom prst="rect">
            <a:avLst/>
          </a:prstGeom>
        </p:spPr>
        <p:txBody>
          <a:bodyPr/>
          <a:lstStyle/>
          <a:p>
            <a:endParaRPr lang="en-US"/>
          </a:p>
        </p:txBody>
      </p:sp>
    </p:spTree>
    <p:extLst>
      <p:ext uri="{BB962C8B-B14F-4D97-AF65-F5344CB8AC3E}">
        <p14:creationId xmlns:p14="http://schemas.microsoft.com/office/powerpoint/2010/main" val="3812227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50887F12-0621-444A-98BB-AA2C7FAC9A69}"/>
              </a:ext>
            </a:extLst>
          </p:cNvPr>
          <p:cNvSpPr>
            <a:spLocks noGrp="1"/>
          </p:cNvSpPr>
          <p:nvPr>
            <p:ph type="tbl" sz="quarter" idx="10"/>
          </p:nvPr>
        </p:nvSpPr>
        <p:spPr>
          <a:xfrm>
            <a:off x="4432300" y="482600"/>
            <a:ext cx="6921500" cy="5791200"/>
          </a:xfrm>
          <a:prstGeom prst="rect">
            <a:avLst/>
          </a:prstGeom>
        </p:spPr>
        <p:txBody>
          <a:bodyPr/>
          <a:lstStyle/>
          <a:p>
            <a:endParaRPr lang="en-US" dirty="0"/>
          </a:p>
        </p:txBody>
      </p:sp>
    </p:spTree>
    <p:extLst>
      <p:ext uri="{BB962C8B-B14F-4D97-AF65-F5344CB8AC3E}">
        <p14:creationId xmlns:p14="http://schemas.microsoft.com/office/powerpoint/2010/main" val="3144446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20823B-0C37-446C-9E02-755FF2284CCF}"/>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722607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028F-5189-8A01-9993-9D98329F9B1D}"/>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7F9238BC-2F0C-0958-37F6-1651B640DCD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12092789-2EB9-8E0D-6B1B-DDD0035936B4}"/>
              </a:ext>
            </a:extLst>
          </p:cNvPr>
          <p:cNvSpPr>
            <a:spLocks noGrp="1"/>
          </p:cNvSpPr>
          <p:nvPr>
            <p:ph type="dt" sz="half" idx="10"/>
          </p:nvPr>
        </p:nvSpPr>
        <p:spPr/>
        <p:txBody>
          <a:bodyPr/>
          <a:lstStyle/>
          <a:p>
            <a:fld id="{69BCCC95-9676-4D19-BDBF-4A2649EB5118}" type="datetimeFigureOut">
              <a:rPr lang="en-GB" smtClean="0"/>
              <a:t>08/11/2024</a:t>
            </a:fld>
            <a:endParaRPr lang="en-GB"/>
          </a:p>
        </p:txBody>
      </p:sp>
      <p:sp>
        <p:nvSpPr>
          <p:cNvPr id="5" name="Footer Placeholder 4">
            <a:extLst>
              <a:ext uri="{FF2B5EF4-FFF2-40B4-BE49-F238E27FC236}">
                <a16:creationId xmlns:a16="http://schemas.microsoft.com/office/drawing/2014/main" id="{7276A641-4A45-57A7-DA9C-40809078E7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C7EA17-F13D-C984-FB4E-BA23B4374FB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997227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38F8B-72B4-EBE7-1395-F522763192B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3F7F831-9F7C-6996-E359-F4028F4DC1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E81A91-B620-F556-5E4F-F258A1664A6B}"/>
              </a:ext>
            </a:extLst>
          </p:cNvPr>
          <p:cNvSpPr>
            <a:spLocks noGrp="1"/>
          </p:cNvSpPr>
          <p:nvPr>
            <p:ph type="dt" sz="half" idx="10"/>
          </p:nvPr>
        </p:nvSpPr>
        <p:spPr/>
        <p:txBody>
          <a:bodyPr/>
          <a:lstStyle/>
          <a:p>
            <a:fld id="{69BCCC95-9676-4D19-BDBF-4A2649EB5118}" type="datetimeFigureOut">
              <a:rPr lang="en-GB" smtClean="0"/>
              <a:t>08/11/2024</a:t>
            </a:fld>
            <a:endParaRPr lang="en-GB"/>
          </a:p>
        </p:txBody>
      </p:sp>
      <p:sp>
        <p:nvSpPr>
          <p:cNvPr id="5" name="Footer Placeholder 4">
            <a:extLst>
              <a:ext uri="{FF2B5EF4-FFF2-40B4-BE49-F238E27FC236}">
                <a16:creationId xmlns:a16="http://schemas.microsoft.com/office/drawing/2014/main" id="{60C108BF-26D6-23CF-BADA-2CFC5C8BCB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618D1B-EDC4-02DC-58F2-2E2110591CD8}"/>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156426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7B0F-811E-2FA8-47DE-26D369D8410E}"/>
              </a:ext>
            </a:extLst>
          </p:cNvPr>
          <p:cNvSpPr>
            <a:spLocks noGrp="1"/>
          </p:cNvSpPr>
          <p:nvPr>
            <p:ph type="title"/>
          </p:nvPr>
        </p:nvSpPr>
        <p:spPr>
          <a:xfrm>
            <a:off x="831851" y="1709740"/>
            <a:ext cx="105156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7AFA7091-4E20-D566-C605-67FA8FADB97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B15D6EC-A2CC-298F-0B0F-524201FACEEB}"/>
              </a:ext>
            </a:extLst>
          </p:cNvPr>
          <p:cNvSpPr>
            <a:spLocks noGrp="1"/>
          </p:cNvSpPr>
          <p:nvPr>
            <p:ph type="dt" sz="half" idx="10"/>
          </p:nvPr>
        </p:nvSpPr>
        <p:spPr/>
        <p:txBody>
          <a:bodyPr/>
          <a:lstStyle/>
          <a:p>
            <a:fld id="{69BCCC95-9676-4D19-BDBF-4A2649EB5118}" type="datetimeFigureOut">
              <a:rPr lang="en-GB" smtClean="0"/>
              <a:t>08/11/2024</a:t>
            </a:fld>
            <a:endParaRPr lang="en-GB"/>
          </a:p>
        </p:txBody>
      </p:sp>
      <p:sp>
        <p:nvSpPr>
          <p:cNvPr id="5" name="Footer Placeholder 4">
            <a:extLst>
              <a:ext uri="{FF2B5EF4-FFF2-40B4-BE49-F238E27FC236}">
                <a16:creationId xmlns:a16="http://schemas.microsoft.com/office/drawing/2014/main" id="{0C373A41-B3F5-0E6A-5307-7D84C8A479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529A2F-1978-9170-808A-C206447A090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29662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ECE6-548C-F180-2B73-333D5B287BD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8879D7A-01F4-3F46-FCF0-2D3955109C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5A972BA-A068-590A-99D7-262E43D0274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A1E8F76-4C55-0944-2E0C-724AB89D3F8F}"/>
              </a:ext>
            </a:extLst>
          </p:cNvPr>
          <p:cNvSpPr>
            <a:spLocks noGrp="1"/>
          </p:cNvSpPr>
          <p:nvPr>
            <p:ph type="dt" sz="half" idx="10"/>
          </p:nvPr>
        </p:nvSpPr>
        <p:spPr/>
        <p:txBody>
          <a:bodyPr/>
          <a:lstStyle/>
          <a:p>
            <a:fld id="{69BCCC95-9676-4D19-BDBF-4A2649EB5118}" type="datetimeFigureOut">
              <a:rPr lang="en-GB" smtClean="0"/>
              <a:t>08/11/2024</a:t>
            </a:fld>
            <a:endParaRPr lang="en-GB"/>
          </a:p>
        </p:txBody>
      </p:sp>
      <p:sp>
        <p:nvSpPr>
          <p:cNvPr id="6" name="Footer Placeholder 5">
            <a:extLst>
              <a:ext uri="{FF2B5EF4-FFF2-40B4-BE49-F238E27FC236}">
                <a16:creationId xmlns:a16="http://schemas.microsoft.com/office/drawing/2014/main" id="{09F28DD7-5B7A-B4F0-3D72-02FDCA04A1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B97200-6187-6DFA-8D33-2B3381C9F002}"/>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4159265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1848-0CA8-C754-B80B-2AD88194A4D2}"/>
              </a:ext>
            </a:extLst>
          </p:cNvPr>
          <p:cNvSpPr>
            <a:spLocks noGrp="1"/>
          </p:cNvSpPr>
          <p:nvPr>
            <p:ph type="title"/>
          </p:nvPr>
        </p:nvSpPr>
        <p:spPr>
          <a:xfrm>
            <a:off x="839788" y="365127"/>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B77B663-8ECC-8382-1AB1-77982FFAF50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BCF6B90-D637-AE75-1899-F9EEB6CEA22D}"/>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B128128-E4BF-7D34-A68A-8010EAA1BBF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6794D8AF-7D29-67A1-77F7-2109A49C03EE}"/>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9E43869-CBB4-B970-F5D6-0EDC821FE537}"/>
              </a:ext>
            </a:extLst>
          </p:cNvPr>
          <p:cNvSpPr>
            <a:spLocks noGrp="1"/>
          </p:cNvSpPr>
          <p:nvPr>
            <p:ph type="dt" sz="half" idx="10"/>
          </p:nvPr>
        </p:nvSpPr>
        <p:spPr/>
        <p:txBody>
          <a:bodyPr/>
          <a:lstStyle/>
          <a:p>
            <a:fld id="{69BCCC95-9676-4D19-BDBF-4A2649EB5118}" type="datetimeFigureOut">
              <a:rPr lang="en-GB" smtClean="0"/>
              <a:t>08/11/2024</a:t>
            </a:fld>
            <a:endParaRPr lang="en-GB"/>
          </a:p>
        </p:txBody>
      </p:sp>
      <p:sp>
        <p:nvSpPr>
          <p:cNvPr id="8" name="Footer Placeholder 7">
            <a:extLst>
              <a:ext uri="{FF2B5EF4-FFF2-40B4-BE49-F238E27FC236}">
                <a16:creationId xmlns:a16="http://schemas.microsoft.com/office/drawing/2014/main" id="{BF7E7D03-276F-F53B-C451-EA89BC80FA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617B8F-2140-EF17-695A-1E170322127C}"/>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523433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1812541"/>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48BE-EFAA-3F28-CF94-DD754AB6BDF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E93F37D-ABB9-8ADF-0C0D-5CA83E479503}"/>
              </a:ext>
            </a:extLst>
          </p:cNvPr>
          <p:cNvSpPr>
            <a:spLocks noGrp="1"/>
          </p:cNvSpPr>
          <p:nvPr>
            <p:ph type="dt" sz="half" idx="10"/>
          </p:nvPr>
        </p:nvSpPr>
        <p:spPr/>
        <p:txBody>
          <a:bodyPr/>
          <a:lstStyle/>
          <a:p>
            <a:fld id="{69BCCC95-9676-4D19-BDBF-4A2649EB5118}" type="datetimeFigureOut">
              <a:rPr lang="en-GB" smtClean="0"/>
              <a:t>08/11/2024</a:t>
            </a:fld>
            <a:endParaRPr lang="en-GB"/>
          </a:p>
        </p:txBody>
      </p:sp>
      <p:sp>
        <p:nvSpPr>
          <p:cNvPr id="4" name="Footer Placeholder 3">
            <a:extLst>
              <a:ext uri="{FF2B5EF4-FFF2-40B4-BE49-F238E27FC236}">
                <a16:creationId xmlns:a16="http://schemas.microsoft.com/office/drawing/2014/main" id="{F251270F-5EE4-DF0E-6A0C-0154746252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AE19CA-2C53-C6FA-B62C-EADE3295652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4264441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2F498-E9BA-14F1-4C16-00F62A3A0A0B}"/>
              </a:ext>
            </a:extLst>
          </p:cNvPr>
          <p:cNvSpPr>
            <a:spLocks noGrp="1"/>
          </p:cNvSpPr>
          <p:nvPr>
            <p:ph type="dt" sz="half" idx="10"/>
          </p:nvPr>
        </p:nvSpPr>
        <p:spPr/>
        <p:txBody>
          <a:bodyPr/>
          <a:lstStyle/>
          <a:p>
            <a:fld id="{69BCCC95-9676-4D19-BDBF-4A2649EB5118}" type="datetimeFigureOut">
              <a:rPr lang="en-GB" smtClean="0"/>
              <a:t>08/11/2024</a:t>
            </a:fld>
            <a:endParaRPr lang="en-GB"/>
          </a:p>
        </p:txBody>
      </p:sp>
      <p:sp>
        <p:nvSpPr>
          <p:cNvPr id="3" name="Footer Placeholder 2">
            <a:extLst>
              <a:ext uri="{FF2B5EF4-FFF2-40B4-BE49-F238E27FC236}">
                <a16:creationId xmlns:a16="http://schemas.microsoft.com/office/drawing/2014/main" id="{C3539FDC-0178-6AAD-8D41-09EC1B00BB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FCFC80-45CB-7079-CB7E-6ACE4D7DF939}"/>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234080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72AC-CEB8-877E-51E0-58353C419E35}"/>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503C94B8-B6EE-CA99-169E-E9AEDD6163B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73B4963-A7D8-1E2B-5790-22D7F7A197C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FEAB652-0C81-5312-2398-46056E906FAE}"/>
              </a:ext>
            </a:extLst>
          </p:cNvPr>
          <p:cNvSpPr>
            <a:spLocks noGrp="1"/>
          </p:cNvSpPr>
          <p:nvPr>
            <p:ph type="dt" sz="half" idx="10"/>
          </p:nvPr>
        </p:nvSpPr>
        <p:spPr/>
        <p:txBody>
          <a:bodyPr/>
          <a:lstStyle/>
          <a:p>
            <a:fld id="{69BCCC95-9676-4D19-BDBF-4A2649EB5118}" type="datetimeFigureOut">
              <a:rPr lang="en-GB" smtClean="0"/>
              <a:t>08/11/2024</a:t>
            </a:fld>
            <a:endParaRPr lang="en-GB"/>
          </a:p>
        </p:txBody>
      </p:sp>
      <p:sp>
        <p:nvSpPr>
          <p:cNvPr id="6" name="Footer Placeholder 5">
            <a:extLst>
              <a:ext uri="{FF2B5EF4-FFF2-40B4-BE49-F238E27FC236}">
                <a16:creationId xmlns:a16="http://schemas.microsoft.com/office/drawing/2014/main" id="{FD271865-288C-C4B1-F5BB-42D8E9FBA0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968ACD-1764-8A94-A796-6594BD68830E}"/>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69403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56E7-A9B3-37C4-125E-02E200347F9A}"/>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CE6B8CB6-DD9E-C650-CE5E-27AD1394828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C4E17421-EDED-7FF6-B9AE-A28EF297322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D96E3E5-E924-B78D-650F-12EF497C1E9D}"/>
              </a:ext>
            </a:extLst>
          </p:cNvPr>
          <p:cNvSpPr>
            <a:spLocks noGrp="1"/>
          </p:cNvSpPr>
          <p:nvPr>
            <p:ph type="dt" sz="half" idx="10"/>
          </p:nvPr>
        </p:nvSpPr>
        <p:spPr/>
        <p:txBody>
          <a:bodyPr/>
          <a:lstStyle/>
          <a:p>
            <a:fld id="{69BCCC95-9676-4D19-BDBF-4A2649EB5118}" type="datetimeFigureOut">
              <a:rPr lang="en-GB" smtClean="0"/>
              <a:t>08/11/2024</a:t>
            </a:fld>
            <a:endParaRPr lang="en-GB"/>
          </a:p>
        </p:txBody>
      </p:sp>
      <p:sp>
        <p:nvSpPr>
          <p:cNvPr id="6" name="Footer Placeholder 5">
            <a:extLst>
              <a:ext uri="{FF2B5EF4-FFF2-40B4-BE49-F238E27FC236}">
                <a16:creationId xmlns:a16="http://schemas.microsoft.com/office/drawing/2014/main" id="{AE2D43D6-C3D3-B785-DAE3-6266EF4783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55A59F-4612-0B40-03B5-8B02FEBFF72E}"/>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2034493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8DE3-F03A-0C8B-7BD9-85F3406D448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F0A44EC-6026-1E09-02A1-04E6F16A7A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0F24AF8-C787-75C5-48E4-22375AE681F0}"/>
              </a:ext>
            </a:extLst>
          </p:cNvPr>
          <p:cNvSpPr>
            <a:spLocks noGrp="1"/>
          </p:cNvSpPr>
          <p:nvPr>
            <p:ph type="dt" sz="half" idx="10"/>
          </p:nvPr>
        </p:nvSpPr>
        <p:spPr/>
        <p:txBody>
          <a:bodyPr/>
          <a:lstStyle/>
          <a:p>
            <a:fld id="{69BCCC95-9676-4D19-BDBF-4A2649EB5118}" type="datetimeFigureOut">
              <a:rPr lang="en-GB" smtClean="0"/>
              <a:t>08/11/2024</a:t>
            </a:fld>
            <a:endParaRPr lang="en-GB"/>
          </a:p>
        </p:txBody>
      </p:sp>
      <p:sp>
        <p:nvSpPr>
          <p:cNvPr id="5" name="Footer Placeholder 4">
            <a:extLst>
              <a:ext uri="{FF2B5EF4-FFF2-40B4-BE49-F238E27FC236}">
                <a16:creationId xmlns:a16="http://schemas.microsoft.com/office/drawing/2014/main" id="{9C31CE52-B207-5555-C892-894C3DBAE2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733E3E-ABE7-BA41-4ECF-7DC6475AC97B}"/>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23184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B42577-604B-4A0A-F2B6-68786D31E70D}"/>
              </a:ext>
            </a:extLst>
          </p:cNvPr>
          <p:cNvSpPr>
            <a:spLocks noGrp="1"/>
          </p:cNvSpPr>
          <p:nvPr>
            <p:ph type="title" orient="vert"/>
          </p:nvPr>
        </p:nvSpPr>
        <p:spPr>
          <a:xfrm>
            <a:off x="8724901"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9E99B5B-8983-026C-096A-50BE6FAB2B42}"/>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584A2A-93C1-7170-0C85-5102D466A37F}"/>
              </a:ext>
            </a:extLst>
          </p:cNvPr>
          <p:cNvSpPr>
            <a:spLocks noGrp="1"/>
          </p:cNvSpPr>
          <p:nvPr>
            <p:ph type="dt" sz="half" idx="10"/>
          </p:nvPr>
        </p:nvSpPr>
        <p:spPr/>
        <p:txBody>
          <a:bodyPr/>
          <a:lstStyle/>
          <a:p>
            <a:fld id="{69BCCC95-9676-4D19-BDBF-4A2649EB5118}" type="datetimeFigureOut">
              <a:rPr lang="en-GB" smtClean="0"/>
              <a:t>08/11/2024</a:t>
            </a:fld>
            <a:endParaRPr lang="en-GB"/>
          </a:p>
        </p:txBody>
      </p:sp>
      <p:sp>
        <p:nvSpPr>
          <p:cNvPr id="5" name="Footer Placeholder 4">
            <a:extLst>
              <a:ext uri="{FF2B5EF4-FFF2-40B4-BE49-F238E27FC236}">
                <a16:creationId xmlns:a16="http://schemas.microsoft.com/office/drawing/2014/main" id="{4B58F045-6450-D511-4B10-C284D6A986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4F40A1-35EC-9207-04A7-84AAE0B751F0}"/>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241989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155979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D2F23E7-01C3-4F73-894E-2C4326390822}" type="slidenum">
              <a:rPr lang="en-GB" altLang="en-US"/>
              <a:pPr>
                <a:defRPr/>
              </a:pPr>
              <a:t>‹#›</a:t>
            </a:fld>
            <a:endParaRPr lang="en-GB" altLang="en-US"/>
          </a:p>
        </p:txBody>
      </p:sp>
    </p:spTree>
    <p:extLst>
      <p:ext uri="{BB962C8B-B14F-4D97-AF65-F5344CB8AC3E}">
        <p14:creationId xmlns:p14="http://schemas.microsoft.com/office/powerpoint/2010/main" val="3263898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B8F863-0F32-48DC-99B6-301421603D17}"/>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E1088B03-16D4-48B8-90B5-F14A4BD1636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C960A82-4072-4271-84EB-F94DA1626490}"/>
              </a:ext>
            </a:extLst>
          </p:cNvPr>
          <p:cNvSpPr>
            <a:spLocks noGrp="1" noChangeArrowheads="1"/>
          </p:cNvSpPr>
          <p:nvPr>
            <p:ph type="sldNum" sz="quarter" idx="12"/>
          </p:nvPr>
        </p:nvSpPr>
        <p:spPr>
          <a:xfrm>
            <a:off x="11078729" y="6400415"/>
            <a:ext cx="275072" cy="276995"/>
          </a:xfrm>
          <a:ln/>
        </p:spPr>
        <p:txBody>
          <a:bodyPr/>
          <a:lstStyle>
            <a:lvl1pPr>
              <a:defRPr/>
            </a:lvl1pPr>
          </a:lstStyle>
          <a:p>
            <a:pPr>
              <a:defRPr/>
            </a:pPr>
            <a:fld id="{04A652A3-413B-4692-8CAD-B22D8ADECF88}" type="slidenum">
              <a:rPr lang="en-GB" altLang="en-US"/>
              <a:pPr>
                <a:defRPr/>
              </a:pPr>
              <a:t>‹#›</a:t>
            </a:fld>
            <a:endParaRPr lang="en-GB" altLang="en-US"/>
          </a:p>
        </p:txBody>
      </p:sp>
    </p:spTree>
    <p:extLst>
      <p:ext uri="{BB962C8B-B14F-4D97-AF65-F5344CB8AC3E}">
        <p14:creationId xmlns:p14="http://schemas.microsoft.com/office/powerpoint/2010/main" val="29415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994303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4126058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0788818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91" r:id="rId6"/>
    <p:sldLayoutId id="2147483792" r:id="rId7"/>
    <p:sldLayoutId id="2147483793" r:id="rId8"/>
    <p:sldLayoutId id="2147483794" r:id="rId9"/>
    <p:sldLayoutId id="2147483795" r:id="rId10"/>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60807249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7" r:id="rId4"/>
    <p:sldLayoutId id="2147483819" r:id="rId5"/>
    <p:sldLayoutId id="2147483820" r:id="rId6"/>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C66CF-C077-490A-841C-F3E4B80A7B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DB5BDD-D370-44C7-B61E-FBE08C376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188AAE-F345-4EBD-AF0E-E940E3EBC1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598C4-EBF8-4D0E-B55A-8C197EE3C21D}" type="datetimeFigureOut">
              <a:rPr lang="en-GB" smtClean="0"/>
              <a:t>08/11/2024</a:t>
            </a:fld>
            <a:endParaRPr lang="en-GB"/>
          </a:p>
        </p:txBody>
      </p:sp>
      <p:sp>
        <p:nvSpPr>
          <p:cNvPr id="5" name="Footer Placeholder 4">
            <a:extLst>
              <a:ext uri="{FF2B5EF4-FFF2-40B4-BE49-F238E27FC236}">
                <a16:creationId xmlns:a16="http://schemas.microsoft.com/office/drawing/2014/main" id="{8CABE515-8F0E-4104-8681-2C309A0D6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F4F7CAD-EB87-4A00-9DD1-0301C8A469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683D3-55CA-43CE-936B-58462E61FA09}" type="slidenum">
              <a:rPr lang="en-GB" smtClean="0"/>
              <a:t>‹#›</a:t>
            </a:fld>
            <a:endParaRPr lang="en-GB"/>
          </a:p>
        </p:txBody>
      </p:sp>
    </p:spTree>
    <p:extLst>
      <p:ext uri="{BB962C8B-B14F-4D97-AF65-F5344CB8AC3E}">
        <p14:creationId xmlns:p14="http://schemas.microsoft.com/office/powerpoint/2010/main" val="214059272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29906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85CD63-141B-F0F9-5A22-ECB5C4BE4E8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FCF2FB4-743D-E3E9-F612-A6B4412124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52EF9D-D1FE-8229-85DD-CD590AE6C5F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BCCC95-9676-4D19-BDBF-4A2649EB5118}" type="datetimeFigureOut">
              <a:rPr lang="en-GB" smtClean="0"/>
              <a:t>08/11/2024</a:t>
            </a:fld>
            <a:endParaRPr lang="en-GB"/>
          </a:p>
        </p:txBody>
      </p:sp>
      <p:sp>
        <p:nvSpPr>
          <p:cNvPr id="5" name="Footer Placeholder 4">
            <a:extLst>
              <a:ext uri="{FF2B5EF4-FFF2-40B4-BE49-F238E27FC236}">
                <a16:creationId xmlns:a16="http://schemas.microsoft.com/office/drawing/2014/main" id="{13DE2D39-8DAB-773E-FBBB-EBDCAFAC5EA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6EF4F6-7C9C-1B81-45BF-49AAAA7C076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A0BFA0-EBB9-48A7-898C-61A74DF9F89A}" type="slidenum">
              <a:rPr lang="en-GB" smtClean="0"/>
              <a:t>‹#›</a:t>
            </a:fld>
            <a:endParaRPr lang="en-GB"/>
          </a:p>
        </p:txBody>
      </p:sp>
    </p:spTree>
    <p:extLst>
      <p:ext uri="{BB962C8B-B14F-4D97-AF65-F5344CB8AC3E}">
        <p14:creationId xmlns:p14="http://schemas.microsoft.com/office/powerpoint/2010/main" val="1686326568"/>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hyperlink" Target="https://www.sec-ed.co.uk/content/best-practice/getting-attendance-right-eight-things-schools-can-do-this-term/?utm_campaign=SecEd%20-%20190924&amp;utm_content=&amp;utm_term=https%3A%2F%2Fwww.sec-ed.co.uk%2Fcontent%2Fbest-practice%2Fgetting-attendance-right-eight-things-schools-can-do-this-term%2F&amp;utm_medium=email&amp;utm_source=Sec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11.emf"/><Relationship Id="rId5" Type="http://schemas.openxmlformats.org/officeDocument/2006/relationships/image" Target="../media/image9.emf"/><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hyperlink" Target="http://www.pixnio.com/people/children-kids/two-caucasian-and-two-african-american-children-playing-together" TargetMode="External"/><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7.emf"/><Relationship Id="rId5" Type="http://schemas.openxmlformats.org/officeDocument/2006/relationships/image" Target="../media/image4.jpeg"/><Relationship Id="rId4" Type="http://schemas.openxmlformats.org/officeDocument/2006/relationships/image" Target="../media/image2.jpeg"/><Relationship Id="rId9"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assets.publishing.service.gov.uk/media/6579c7f40467eb001355f755/Championing_kinship_care_the_national_kinship_care_strategy.pdf"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3.xml"/><Relationship Id="rId1" Type="http://schemas.openxmlformats.org/officeDocument/2006/relationships/video" Target="https://www.youtube.com/embed/KEe8kQZVd2E?start=41&amp;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assets.publishing.service.gov.uk/media/6579c7f40467eb001355f755/Championing_kinship_care_the_national_kinship_care_strategy.pdf"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assets.publishing.service.gov.uk/media/6579c7f40467eb001355f755/Championing_kinship_care_the_national_kinship_care_strategy.pdf"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mailto:virtual.schoolsPIC@norfolk.gov.uk"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hyperlink" Target="https://67aa.educdn.net/e/w47dq/U9WZe4?__$u__&amp;nk=NjZmMTU5NmU3YmM2OGM0YjIyMmQ4YzY5LGthdGllLmdyaWZmaXRoc0Bub3Jmb2xrLmdvdi51azo6OnFuamdkYXZsanN0amxvaGE." TargetMode="External"/><Relationship Id="rId3" Type="http://schemas.openxmlformats.org/officeDocument/2006/relationships/hyperlink" Target="https://www.gov.uk/government/publications/working-together-to-improve-school-attendance" TargetMode="External"/><Relationship Id="rId7" Type="http://schemas.openxmlformats.org/officeDocument/2006/relationships/hyperlink" Target="https://www.smartsurvey.co.uk/s/3rrmvn?utm_source=ASCL+Briefing%3A+17+September+2024&amp;utm_campaign=970a8b8919-EMAIL_CAMPAIGN_2024_09_17_12_01&amp;utm_medium=email&amp;utm_term=0_-970a8b8919-%5BLIST_EMAIL_ID%5D"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www.gov.uk/government/publications/school-inspection-handbook-eif" TargetMode="External"/><Relationship Id="rId5" Type="http://schemas.openxmlformats.org/officeDocument/2006/relationships/hyperlink" Target="https://www.nhs.uk/live-well/is-my-child-too-ill-for-school/" TargetMode="External"/><Relationship Id="rId4" Type="http://schemas.openxmlformats.org/officeDocument/2006/relationships/hyperlink" Target="https://educationhub.blog.gov.uk/2024/10/30/top-tips-how-child-healthy-school/" TargetMode="External"/><Relationship Id="rId9"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poetrypop.com/please-share/"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hyperlink" Target="https://forms.office.com/e/WwdBPx77D9" TargetMode="Externa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padlet.com/norfolkvirtualschool/norfolk-virtual-school-for-children-in-care-previously-in-ca-4wsjfcrprcdjhnxt/wish/Xb8YaL2mqYqeZyn1"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eur02.safelinks.protection.outlook.com/?url=https%3A%2F%2Fkinship.org.uk%2Fsupport-and-advice%2Ftraining-and-events%2F&amp;data=05%7C02%7Charriet.tunnicliff%40norfolk.gov.uk%7C4c6574873fe5450962f308dce12c6999%7C1419177e57e04f0faff0fd61b549d10e%7C0%7C0%7C638632828948120211%7CUnknown%7CTWFpbGZsb3d8eyJWIjoiMC4wLjAwMDAiLCJQIjoiV2luMzIiLCJBTiI6Ik1haWwiLCJXVCI6Mn0%3D%7C0%7C%7C%7C&amp;sdata=tibyrXrOGIg%2B9WWb5cX2YQHMKRRuvSlxiyBbdmkjedo%3D&amp;reserved=0" TargetMode="External"/><Relationship Id="rId7" Type="http://schemas.openxmlformats.org/officeDocument/2006/relationships/hyperlink" Target="https://eur02.safelinks.protection.outlook.com/?url=https%3A%2F%2Fkinship.org.uk%2Ffor-kinship-carers%2Fconnect-with-other-kinship-carers%2Fjoin-our-community-of-kinship-carers%2F&amp;data=05%7C02%7Charriet.tunnicliff%40norfolk.gov.uk%7C4c6574873fe5450962f308dce12c6999%7C1419177e57e04f0faff0fd61b549d10e%7C0%7C0%7C638632828948204300%7CUnknown%7CTWFpbGZsb3d8eyJWIjoiMC4wLjAwMDAiLCJQIjoiV2luMzIiLCJBTiI6Ik1haWwiLCJXVCI6Mn0%3D%7C0%7C%7C%7C&amp;sdata=CRRiZlJ41iEaItqy5itpr2ozfu61SaFamZwQqRnaWbA%3D&amp;reserved=0" TargetMode="External"/><Relationship Id="rId2" Type="http://schemas.openxmlformats.org/officeDocument/2006/relationships/hyperlink" Target="http://www.kinship.org.uk/support-and-advice/kinship-compass/" TargetMode="External"/><Relationship Id="rId1" Type="http://schemas.openxmlformats.org/officeDocument/2006/relationships/slideLayout" Target="../slideLayouts/slideLayout13.xml"/><Relationship Id="rId6" Type="http://schemas.openxmlformats.org/officeDocument/2006/relationships/hyperlink" Target="https://eur02.safelinks.protection.outlook.com/?url=https%3A%2F%2Fcompass.kinship.org.uk%2Fget-advice-and-information%2F&amp;data=05%7C02%7Charriet.tunnicliff%40norfolk.gov.uk%7C4c6574873fe5450962f308dce12c6999%7C1419177e57e04f0faff0fd61b549d10e%7C0%7C0%7C638632828948181734%7CUnknown%7CTWFpbGZsb3d8eyJWIjoiMC4wLjAwMDAiLCJQIjoiV2luMzIiLCJBTiI6Ik1haWwiLCJXVCI6Mn0%3D%7C0%7C%7C%7C&amp;sdata=to20Q7KWmfm29XiRvBln%2FEiBj%2FBb6IZdkMTWFIvXt%2Bc%3D&amp;reserved=0" TargetMode="External"/><Relationship Id="rId5" Type="http://schemas.openxmlformats.org/officeDocument/2006/relationships/hyperlink" Target="https://eur02.safelinks.protection.outlook.com/?url=https%3A%2F%2Fcompass.kinship.org.uk%2Fconnect-with-other-kinship-carers%2Ftalk-to-another-kinship-carer%2F&amp;data=05%7C02%7Charriet.tunnicliff%40norfolk.gov.uk%7C4c6574873fe5450962f308dce12c6999%7C1419177e57e04f0faff0fd61b549d10e%7C0%7C0%7C638632828948161253%7CUnknown%7CTWFpbGZsb3d8eyJWIjoiMC4wLjAwMDAiLCJQIjoiV2luMzIiLCJBTiI6Ik1haWwiLCJXVCI6Mn0%3D%7C0%7C%7C%7C&amp;sdata=o2KSQW%2F5BK8c2SOnhUHzxREqaqy4RaapI0JC9a9jp0U%3D&amp;reserved=0" TargetMode="External"/><Relationship Id="rId4" Type="http://schemas.openxmlformats.org/officeDocument/2006/relationships/hyperlink" Target="https://eur02.safelinks.protection.outlook.com/?url=https%3A%2F%2Fcompass.kinship.org.uk%2Fconnect-with-other-kinship-carers%2F&amp;data=05%7C02%7Charriet.tunnicliff%40norfolk.gov.uk%7C4c6574873fe5450962f308dce12c6999%7C1419177e57e04f0faff0fd61b549d10e%7C0%7C0%7C638632828948144017%7CUnknown%7CTWFpbGZsb3d8eyJWIjoiMC4wLjAwMDAiLCJQIjoiV2luMzIiLCJBTiI6Ik1haWwiLCJXVCI6Mn0%3D%7C0%7C%7C%7C&amp;sdata=2O9DqchplbNnNL%2ByrWqgg%2FXJwABAzn9MaNpfldoWuMA%3D&amp;reserved=0"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video" Target="https://www.youtube.com/embed/ZZ16Pg-wyA4?feature=oembed" TargetMode="Externa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8" Type="http://schemas.openxmlformats.org/officeDocument/2006/relationships/hyperlink" Target="https://padlet.com/norfolkvirtualschool/norfolk-virtual-school-for-children-in-care-previously-in-ca-4wsjfcrprcdjhnxt" TargetMode="External"/><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7.emf"/><Relationship Id="rId5" Type="http://schemas.openxmlformats.org/officeDocument/2006/relationships/image" Target="../media/image4.jpeg"/><Relationship Id="rId4" Type="http://schemas.openxmlformats.org/officeDocument/2006/relationships/image" Target="../media/image2.jpeg"/><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hyperlink" Target="mailto:virtual.schoolsPIC@norfolk.gov.uk" TargetMode="External"/><Relationship Id="rId12"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hyperlink" Target="mailto:virtual.schools@norfolk.gov.uk" TargetMode="External"/><Relationship Id="rId11" Type="http://schemas.openxmlformats.org/officeDocument/2006/relationships/hyperlink" Target="https://eur02.safelinks.protection.outlook.com/?url=http%3A%2F%2Fwww.schools.norfolk.gov.uk%2Fvirtualschoolcic&amp;data=05%7C01%7Canna.hogg%40norfolk.gov.uk%7Cfafe6b5943c747941ed108dbb2b196c6%7C1419177e57e04f0faff0fd61b549d10e%7C0%7C0%7C638300248041618618%7CUnknown%7CTWFpbGZsb3d8eyJWIjoiMC4wLjAwMDAiLCJQIjoiV2luMzIiLCJBTiI6Ik1haWwiLCJXVCI6Mn0%3D%7C3000%7C%7C%7C&amp;sdata=5zU2zVBkW7egWqiDVS9oY8IxlyJlUBn79mItF7K0ok4%3D&amp;reserved=0" TargetMode="External"/><Relationship Id="rId5" Type="http://schemas.openxmlformats.org/officeDocument/2006/relationships/image" Target="../media/image4.jpeg"/><Relationship Id="rId10" Type="http://schemas.openxmlformats.org/officeDocument/2006/relationships/image" Target="../media/image42.png"/><Relationship Id="rId4" Type="http://schemas.openxmlformats.org/officeDocument/2006/relationships/image" Target="../media/image2.jpeg"/><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hyperlink" Target="mailto:csattendance@norfolk.gov.uk" TargetMode="External"/><Relationship Id="rId3" Type="http://schemas.openxmlformats.org/officeDocument/2006/relationships/image" Target="../media/image9.emf"/><Relationship Id="rId7" Type="http://schemas.openxmlformats.org/officeDocument/2006/relationships/hyperlink" Target="https://www.schools.norfolk.gov.uk/pupil-safety-and-behaviour/school-attendance"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8.emf"/><Relationship Id="rId5" Type="http://schemas.openxmlformats.org/officeDocument/2006/relationships/image" Target="../media/image11.emf"/><Relationship Id="rId10" Type="http://schemas.openxmlformats.org/officeDocument/2006/relationships/hyperlink" Target="https://www.picpedia.org/chalkboard/q/questions.html" TargetMode="External"/><Relationship Id="rId4" Type="http://schemas.openxmlformats.org/officeDocument/2006/relationships/image" Target="../media/image10.png"/><Relationship Id="rId9" Type="http://schemas.openxmlformats.org/officeDocument/2006/relationships/image" Target="../media/image46.jpeg"/></Relationships>
</file>

<file path=ppt/slides/_rels/slide5.xml.rels><?xml version="1.0" encoding="UTF-8" standalone="yes"?>
<Relationships xmlns="http://schemas.openxmlformats.org/package/2006/relationships"><Relationship Id="rId8" Type="http://schemas.openxmlformats.org/officeDocument/2006/relationships/hyperlink" Target="https://www.gov.uk/government/publications/monitor-your-school-attendance-user-guide" TargetMode="External"/><Relationship Id="rId3" Type="http://schemas.openxmlformats.org/officeDocument/2006/relationships/image" Target="../media/image7.emf"/><Relationship Id="rId7" Type="http://schemas.openxmlformats.org/officeDocument/2006/relationships/hyperlink" Target="https://www.gov.uk/government/publications/working-together-to-improve-school-attendance"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jpeg"/><Relationship Id="rId5" Type="http://schemas.openxmlformats.org/officeDocument/2006/relationships/image" Target="../media/image2.jpeg"/><Relationship Id="rId4" Type="http://schemas.openxmlformats.org/officeDocument/2006/relationships/image" Target="../media/image3.png"/><Relationship Id="rId9" Type="http://schemas.openxmlformats.org/officeDocument/2006/relationships/hyperlink" Target="https://www.youtube.com/@DfESectorComms"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schools.norfolk.gov.uk/article/29612/Attendance-news-and-events" TargetMode="External"/><Relationship Id="rId3" Type="http://schemas.openxmlformats.org/officeDocument/2006/relationships/image" Target="../media/image8.emf"/><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1.emf"/><Relationship Id="rId11" Type="http://schemas.openxmlformats.org/officeDocument/2006/relationships/hyperlink" Target="https://www.schools.norfolk.gov.uk/article/29612/Attendance-news-and-events#h2" TargetMode="External"/><Relationship Id="rId5" Type="http://schemas.openxmlformats.org/officeDocument/2006/relationships/image" Target="../media/image10.png"/><Relationship Id="rId10" Type="http://schemas.openxmlformats.org/officeDocument/2006/relationships/hyperlink" Target="https://www.schools.norfolk.gov.uk/news" TargetMode="External"/><Relationship Id="rId4" Type="http://schemas.openxmlformats.org/officeDocument/2006/relationships/image" Target="../media/image9.emf"/><Relationship Id="rId9" Type="http://schemas.openxmlformats.org/officeDocument/2006/relationships/hyperlink" Target="https://csapps.norfolk.gov.uk/ecourier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hyperlink" Target="https://www.schools.norfolk.gov.uk/article/29761/Gypsy-Roma-Traveller-GRT" TargetMode="External"/><Relationship Id="rId4" Type="http://schemas.openxmlformats.org/officeDocument/2006/relationships/hyperlink" Target="https://www.schools.norfolk.gov.uk/article/29648/What-is-the-new-Steps-Graduated-Offer-of-Suppor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items, office&#10;&#10;Description automatically generated">
            <a:extLst>
              <a:ext uri="{FF2B5EF4-FFF2-40B4-BE49-F238E27FC236}">
                <a16:creationId xmlns:a16="http://schemas.microsoft.com/office/drawing/2014/main" id="{42010DBD-4C8D-4BF3-A5DA-8158154158A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611" r="661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solidFill>
            <a:schemeClr val="bg1"/>
          </a:solidFill>
        </p:spPr>
      </p:pic>
      <p:sp>
        <p:nvSpPr>
          <p:cNvPr id="16" name="TextBox 15">
            <a:extLst>
              <a:ext uri="{FF2B5EF4-FFF2-40B4-BE49-F238E27FC236}">
                <a16:creationId xmlns:a16="http://schemas.microsoft.com/office/drawing/2014/main" id="{0269D058-47D1-46E3-ABA4-923651BFC397}"/>
              </a:ext>
            </a:extLst>
          </p:cNvPr>
          <p:cNvSpPr txBox="1"/>
          <p:nvPr/>
        </p:nvSpPr>
        <p:spPr>
          <a:xfrm>
            <a:off x="389003" y="1464183"/>
            <a:ext cx="3438144" cy="1125728"/>
          </a:xfrm>
          <a:prstGeom prst="rect">
            <a:avLst/>
          </a:prstGeom>
        </p:spPr>
        <p:txBody>
          <a:bodyPr vert="horz" lIns="91440" tIns="45720" rIns="91440" bIns="45720" rtlCol="0" anchor="b">
            <a:normAutofit fontScale="92500"/>
          </a:bodyPr>
          <a:lstStyle/>
          <a:p>
            <a:pPr marL="0" marR="0" lvl="0" indent="0" eaLnBrk="1" fontAlgn="auto" hangingPunct="1">
              <a:lnSpc>
                <a:spcPct val="90000"/>
              </a:lnSpc>
              <a:spcAft>
                <a:spcPts val="600"/>
              </a:spcAft>
              <a:buClrTx/>
              <a:buSzTx/>
              <a:tabLst/>
              <a:defRPr/>
            </a:pPr>
            <a:r>
              <a:rPr kumimoji="0" lang="en-US" sz="3600" b="1" i="0" u="none" strike="noStrike" cap="none" spc="0" normalizeH="0" baseline="0" noProof="0" dirty="0">
                <a:ln>
                  <a:noFill/>
                </a:ln>
                <a:effectLst/>
                <a:uLnTx/>
                <a:uFillTx/>
                <a:latin typeface="+mn-lt"/>
                <a:ea typeface="+mj-ea"/>
                <a:cs typeface="+mj-cs"/>
              </a:rPr>
              <a:t>Attendance Network Meeting</a:t>
            </a:r>
          </a:p>
          <a:p>
            <a:pPr marL="0" marR="0" lvl="0" indent="0" eaLnBrk="1" fontAlgn="auto" hangingPunct="1">
              <a:lnSpc>
                <a:spcPct val="90000"/>
              </a:lnSpc>
              <a:spcAft>
                <a:spcPts val="600"/>
              </a:spcAft>
              <a:buClrTx/>
              <a:buSzTx/>
              <a:tabLst/>
              <a:defRPr/>
            </a:pPr>
            <a:endParaRPr kumimoji="0" lang="en-US" sz="2800" b="0" i="0" u="none" strike="noStrike" cap="none" spc="0" normalizeH="0" baseline="0" noProof="0" dirty="0">
              <a:ln>
                <a:noFill/>
              </a:ln>
              <a:effectLst/>
              <a:uLnTx/>
              <a:uFillTx/>
              <a:latin typeface="+mj-lt"/>
              <a:ea typeface="+mj-ea"/>
              <a:cs typeface="+mj-cs"/>
            </a:endParaRPr>
          </a:p>
        </p:txBody>
      </p:sp>
      <p:sp>
        <p:nvSpPr>
          <p:cNvPr id="17" name="TextBox 16">
            <a:extLst>
              <a:ext uri="{FF2B5EF4-FFF2-40B4-BE49-F238E27FC236}">
                <a16:creationId xmlns:a16="http://schemas.microsoft.com/office/drawing/2014/main" id="{0E943FDF-3847-4072-8E11-B2C53B9F42C7}"/>
              </a:ext>
            </a:extLst>
          </p:cNvPr>
          <p:cNvSpPr txBox="1"/>
          <p:nvPr/>
        </p:nvSpPr>
        <p:spPr>
          <a:xfrm>
            <a:off x="503811" y="2976531"/>
            <a:ext cx="3438906" cy="3207258"/>
          </a:xfrm>
          <a:prstGeom prst="rect">
            <a:avLst/>
          </a:prstGeom>
        </p:spPr>
        <p:txBody>
          <a:bodyPr vert="horz" lIns="91440" tIns="45720" rIns="91440" bIns="45720" rtlCol="0" anchor="t">
            <a:normAutofit/>
          </a:bodyPr>
          <a:lstStyle/>
          <a:p>
            <a:pPr marR="0" lvl="0" eaLnBrk="1" fontAlgn="auto" hangingPunct="1">
              <a:lnSpc>
                <a:spcPct val="90000"/>
              </a:lnSpc>
              <a:spcBef>
                <a:spcPts val="0"/>
              </a:spcBef>
              <a:spcAft>
                <a:spcPts val="600"/>
              </a:spcAft>
              <a:buClrTx/>
              <a:buSzTx/>
              <a:tabLst/>
              <a:defRPr/>
            </a:pPr>
            <a:r>
              <a:rPr lang="en-US" sz="4000" dirty="0">
                <a:latin typeface="+mn-lt"/>
              </a:rPr>
              <a:t>Welcome, the session will start shortly. </a:t>
            </a:r>
            <a:endParaRPr kumimoji="0" lang="en-US" sz="4000" b="0" i="0" u="none" strike="noStrike" cap="none" spc="0" normalizeH="0" baseline="0" noProof="0" dirty="0">
              <a:ln>
                <a:noFill/>
              </a:ln>
              <a:effectLst/>
              <a:uLnTx/>
              <a:uFillTx/>
              <a:latin typeface="+mn-lt"/>
            </a:endParaRPr>
          </a:p>
        </p:txBody>
      </p:sp>
      <p:pic>
        <p:nvPicPr>
          <p:cNvPr id="15" name="Stacked New NCC Logo 376.jpg" descr="Stacked New NCC Logo 376.jpg">
            <a:extLst>
              <a:ext uri="{FF2B5EF4-FFF2-40B4-BE49-F238E27FC236}">
                <a16:creationId xmlns:a16="http://schemas.microsoft.com/office/drawing/2014/main" id="{1B246B2C-D05D-4BE6-9E95-FE4BC8AF6824}"/>
              </a:ext>
            </a:extLst>
          </p:cNvPr>
          <p:cNvPicPr>
            <a:picLocks noChangeAspect="1"/>
          </p:cNvPicPr>
          <p:nvPr/>
        </p:nvPicPr>
        <p:blipFill>
          <a:blip r:embed="rId4"/>
          <a:stretch>
            <a:fillRect/>
          </a:stretch>
        </p:blipFill>
        <p:spPr>
          <a:xfrm>
            <a:off x="389003" y="6257865"/>
            <a:ext cx="863943" cy="258291"/>
          </a:xfrm>
          <a:prstGeom prst="rect">
            <a:avLst/>
          </a:prstGeom>
          <a:ln w="12700">
            <a:miter lim="400000"/>
          </a:ln>
        </p:spPr>
      </p:pic>
      <p:pic>
        <p:nvPicPr>
          <p:cNvPr id="21" name="Flourish Logo2.png" descr="Flourish Logo2.png">
            <a:extLst>
              <a:ext uri="{FF2B5EF4-FFF2-40B4-BE49-F238E27FC236}">
                <a16:creationId xmlns:a16="http://schemas.microsoft.com/office/drawing/2014/main" id="{6E74E6F8-53AB-483E-B5FC-EB0996141B93}"/>
              </a:ext>
            </a:extLst>
          </p:cNvPr>
          <p:cNvPicPr>
            <a:picLocks noChangeAspect="1"/>
          </p:cNvPicPr>
          <p:nvPr/>
        </p:nvPicPr>
        <p:blipFill>
          <a:blip r:embed="rId5"/>
          <a:stretch>
            <a:fillRect/>
          </a:stretch>
        </p:blipFill>
        <p:spPr>
          <a:xfrm>
            <a:off x="1488869" y="6257866"/>
            <a:ext cx="384384" cy="258290"/>
          </a:xfrm>
          <a:prstGeom prst="rect">
            <a:avLst/>
          </a:prstGeom>
          <a:ln w="12700">
            <a:miter lim="400000"/>
          </a:ln>
        </p:spPr>
      </p:pic>
      <p:pic>
        <p:nvPicPr>
          <p:cNvPr id="22" name="Vital Signs for Children Logo (1).jpg" descr="Vital Signs for Children Logo (1).jpg">
            <a:extLst>
              <a:ext uri="{FF2B5EF4-FFF2-40B4-BE49-F238E27FC236}">
                <a16:creationId xmlns:a16="http://schemas.microsoft.com/office/drawing/2014/main" id="{1E3E3AD6-08B3-4099-8DC0-0A7CBE47223E}"/>
              </a:ext>
            </a:extLst>
          </p:cNvPr>
          <p:cNvPicPr>
            <a:picLocks noChangeAspect="1"/>
          </p:cNvPicPr>
          <p:nvPr/>
        </p:nvPicPr>
        <p:blipFill>
          <a:blip r:embed="rId6"/>
          <a:stretch>
            <a:fillRect/>
          </a:stretch>
        </p:blipFill>
        <p:spPr>
          <a:xfrm>
            <a:off x="2108075" y="6234851"/>
            <a:ext cx="666220" cy="258291"/>
          </a:xfrm>
          <a:prstGeom prst="rect">
            <a:avLst/>
          </a:prstGeom>
          <a:ln w="12700">
            <a:miter lim="400000"/>
          </a:ln>
        </p:spPr>
      </p:pic>
    </p:spTree>
    <p:extLst>
      <p:ext uri="{BB962C8B-B14F-4D97-AF65-F5344CB8AC3E}">
        <p14:creationId xmlns:p14="http://schemas.microsoft.com/office/powerpoint/2010/main" val="2477681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9879452" y="724444"/>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309969" y="685243"/>
            <a:ext cx="8188929" cy="737678"/>
          </a:xfrm>
        </p:spPr>
        <p:txBody>
          <a:bodyPr>
            <a:noAutofit/>
          </a:bodyPr>
          <a:lstStyle/>
          <a:p>
            <a:pPr algn="l"/>
            <a:r>
              <a:rPr lang="en-GB" sz="3200" b="1" dirty="0">
                <a:solidFill>
                  <a:srgbClr val="003763"/>
                </a:solidFill>
                <a:latin typeface="Rockwell" panose="02060603020205020403" pitchFamily="18" charset="0"/>
                <a:cs typeface="Arial"/>
                <a:hlinkClick r:id="rId4"/>
              </a:rPr>
              <a:t>Getting attendance right: Eight things' schools can do this term</a:t>
            </a:r>
            <a:endParaRPr lang="en-GB" sz="2000" b="1" dirty="0">
              <a:solidFill>
                <a:schemeClr val="accent1"/>
              </a:solidFill>
              <a:latin typeface="Rockwell" panose="02060603020205020403" pitchFamily="18" charset="0"/>
              <a:cs typeface="Arial" panose="020B0604020202020204" pitchFamily="34" charset="0"/>
            </a:endParaRPr>
          </a:p>
        </p:txBody>
      </p:sp>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27980" y="-202454"/>
            <a:ext cx="3691554" cy="2784405"/>
          </a:xfrm>
          <a:prstGeom prst="rect">
            <a:avLst/>
          </a:prstGeom>
        </p:spPr>
      </p:pic>
      <p:sp>
        <p:nvSpPr>
          <p:cNvPr id="13" name="TextBox 12">
            <a:extLst>
              <a:ext uri="{FF2B5EF4-FFF2-40B4-BE49-F238E27FC236}">
                <a16:creationId xmlns:a16="http://schemas.microsoft.com/office/drawing/2014/main" id="{AFCE2503-211B-B49C-5EF3-BCDE4AB496B1}"/>
              </a:ext>
            </a:extLst>
          </p:cNvPr>
          <p:cNvSpPr txBox="1"/>
          <p:nvPr/>
        </p:nvSpPr>
        <p:spPr>
          <a:xfrm>
            <a:off x="1693101" y="2017773"/>
            <a:ext cx="8805797" cy="4154984"/>
          </a:xfrm>
          <a:prstGeom prst="rect">
            <a:avLst/>
          </a:prstGeom>
          <a:noFill/>
        </p:spPr>
        <p:txBody>
          <a:bodyPr wrap="square" rtlCol="0">
            <a:spAutoFit/>
          </a:bodyPr>
          <a:lstStyle/>
          <a:p>
            <a:pPr marL="285750" indent="-285750">
              <a:buFont typeface="Arial" panose="020B0604020202020204" pitchFamily="34" charset="0"/>
              <a:buChar char="•"/>
            </a:pPr>
            <a:r>
              <a:rPr lang="en-GB" sz="2200" dirty="0">
                <a:latin typeface="Helvetica" panose="020B0604020202020204" pitchFamily="34" charset="0"/>
                <a:cs typeface="Helvetica" panose="020B0604020202020204" pitchFamily="34" charset="0"/>
              </a:rPr>
              <a:t>Very few schools can say that the attendance of their students is back to pre-pandemic levels.</a:t>
            </a:r>
          </a:p>
          <a:p>
            <a:pPr marL="285750" indent="-285750">
              <a:buFont typeface="Arial" panose="020B0604020202020204" pitchFamily="34" charset="0"/>
              <a:buChar char="•"/>
            </a:pPr>
            <a:r>
              <a:rPr lang="en-GB" sz="2200" dirty="0">
                <a:latin typeface="Helvetica" panose="020B0604020202020204" pitchFamily="34" charset="0"/>
                <a:cs typeface="Helvetica" panose="020B0604020202020204" pitchFamily="34" charset="0"/>
              </a:rPr>
              <a:t>Attendance is clearly linked to a student’s attainment at GCSE. DfE data evidences that at key stage 4, students not achieving grade 9 to 4 in English and maths had an overall absence rate of 8.8%, compared to 5.2% among those achieving grade 4 and 3.7% of those achieving grade 5 and above. </a:t>
            </a:r>
          </a:p>
          <a:p>
            <a:pPr marL="285750" indent="-285750">
              <a:buFont typeface="Arial" panose="020B0604020202020204" pitchFamily="34" charset="0"/>
              <a:buChar char="•"/>
            </a:pPr>
            <a:r>
              <a:rPr lang="en-GB" sz="2200" dirty="0">
                <a:latin typeface="Helvetica" panose="020B0604020202020204" pitchFamily="34" charset="0"/>
                <a:cs typeface="Helvetica" panose="020B0604020202020204" pitchFamily="34" charset="0"/>
              </a:rPr>
              <a:t>Last year, 57% of year 7 to 11 students who missed school at the start of the year went on to miss at least 10% of sessions across the whole academic year. </a:t>
            </a:r>
          </a:p>
          <a:p>
            <a:pPr marL="285750" indent="-285750">
              <a:buFont typeface="Arial" panose="020B0604020202020204" pitchFamily="34" charset="0"/>
              <a:buChar char="•"/>
            </a:pPr>
            <a:r>
              <a:rPr lang="en-GB" sz="2200" dirty="0">
                <a:latin typeface="Helvetica" panose="020B0604020202020204" pitchFamily="34" charset="0"/>
                <a:cs typeface="Helvetica" panose="020B0604020202020204" pitchFamily="34" charset="0"/>
              </a:rPr>
              <a:t>And for vulnerable students, we know that attendance is an important protective factor. </a:t>
            </a:r>
          </a:p>
        </p:txBody>
      </p:sp>
      <p:pic>
        <p:nvPicPr>
          <p:cNvPr id="14" name="Picture 13">
            <a:extLst>
              <a:ext uri="{FF2B5EF4-FFF2-40B4-BE49-F238E27FC236}">
                <a16:creationId xmlns:a16="http://schemas.microsoft.com/office/drawing/2014/main" id="{2E2D7966-7F54-5BE1-8F6C-174EA469781B}"/>
              </a:ext>
            </a:extLst>
          </p:cNvPr>
          <p:cNvPicPr>
            <a:picLocks noChangeAspect="1"/>
          </p:cNvPicPr>
          <p:nvPr/>
        </p:nvPicPr>
        <p:blipFill>
          <a:blip r:embed="rId3"/>
          <a:stretch>
            <a:fillRect/>
          </a:stretch>
        </p:blipFill>
        <p:spPr>
          <a:xfrm rot="449529">
            <a:off x="-1546286" y="5363194"/>
            <a:ext cx="4204156" cy="3171042"/>
          </a:xfrm>
          <a:prstGeom prst="rect">
            <a:avLst/>
          </a:prstGeom>
        </p:spPr>
      </p:pic>
    </p:spTree>
    <p:extLst>
      <p:ext uri="{BB962C8B-B14F-4D97-AF65-F5344CB8AC3E}">
        <p14:creationId xmlns:p14="http://schemas.microsoft.com/office/powerpoint/2010/main" val="505060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360764" y="397493"/>
            <a:ext cx="8188929" cy="690050"/>
          </a:xfrm>
        </p:spPr>
        <p:txBody>
          <a:bodyPr>
            <a:normAutofit fontScale="90000"/>
          </a:bodyPr>
          <a:lstStyle/>
          <a:p>
            <a:pPr algn="l">
              <a:lnSpc>
                <a:spcPct val="120000"/>
              </a:lnSpc>
            </a:pPr>
            <a:r>
              <a:rPr lang="en-GB" sz="2800" b="1" dirty="0">
                <a:solidFill>
                  <a:srgbClr val="003763"/>
                </a:solidFill>
                <a:latin typeface="Rockwell" panose="02060603020205020403" pitchFamily="18" charset="0"/>
                <a:cs typeface="Arial"/>
              </a:rPr>
              <a:t>1. Complete your attendance (and admissions) registers accurately and report daily</a:t>
            </a:r>
          </a:p>
        </p:txBody>
      </p:sp>
      <p:sp>
        <p:nvSpPr>
          <p:cNvPr id="8" name="Rectangle: Rounded Corners 7">
            <a:extLst>
              <a:ext uri="{FF2B5EF4-FFF2-40B4-BE49-F238E27FC236}">
                <a16:creationId xmlns:a16="http://schemas.microsoft.com/office/drawing/2014/main" id="{18149736-771C-86C4-2CC2-4B13449A0221}"/>
              </a:ext>
            </a:extLst>
          </p:cNvPr>
          <p:cNvSpPr/>
          <p:nvPr/>
        </p:nvSpPr>
        <p:spPr>
          <a:xfrm>
            <a:off x="2221755" y="1273193"/>
            <a:ext cx="3623874" cy="5007430"/>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New codes for logging reasons for absence in your attendance register</a:t>
            </a:r>
            <a:r>
              <a:rPr lang="en-GB" sz="2000" b="1" dirty="0">
                <a:solidFill>
                  <a:schemeClr val="tx1"/>
                </a:solidFill>
                <a:latin typeface="Helvetica" panose="020B0604020202020204" pitchFamily="34" charset="0"/>
                <a:cs typeface="Helvetica" panose="020B0604020202020204" pitchFamily="34" charset="0"/>
              </a:rPr>
              <a:t>. Sections 282-411 of the WTISA set out clear code definitions. </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Schools must now share da</a:t>
            </a:r>
            <a:r>
              <a:rPr lang="en-GB" sz="2000" b="1" dirty="0" err="1">
                <a:solidFill>
                  <a:schemeClr val="tx1"/>
                </a:solidFill>
                <a:latin typeface="Helvetica" panose="020B0604020202020204" pitchFamily="34" charset="0"/>
                <a:cs typeface="Helvetica" panose="020B0604020202020204" pitchFamily="34" charset="0"/>
              </a:rPr>
              <a:t>ily</a:t>
            </a:r>
            <a:r>
              <a:rPr lang="en-GB" sz="2000" b="1" dirty="0">
                <a:solidFill>
                  <a:schemeClr val="tx1"/>
                </a:solidFill>
                <a:latin typeface="Helvetica" panose="020B0604020202020204" pitchFamily="34" charset="0"/>
                <a:cs typeface="Helvetica" panose="020B0604020202020204" pitchFamily="34" charset="0"/>
              </a:rPr>
              <a:t> attendance data with the DfE.</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latin typeface="Helvetica" panose="020B0604020202020204" pitchFamily="34" charset="0"/>
                <a:cs typeface="Helvetica" panose="020B0604020202020204" pitchFamily="34" charset="0"/>
              </a:rPr>
              <a:t>Robust</a:t>
            </a: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 da</a:t>
            </a:r>
            <a:r>
              <a:rPr lang="en-GB" sz="2000" b="1" dirty="0">
                <a:solidFill>
                  <a:schemeClr val="tx1"/>
                </a:solidFill>
                <a:latin typeface="Helvetica" panose="020B0604020202020204" pitchFamily="34" charset="0"/>
                <a:cs typeface="Helvetica" panose="020B0604020202020204" pitchFamily="34" charset="0"/>
              </a:rPr>
              <a:t>y to day processes to track and follow up absence and poor punctuality which are rigorously applied across the school. </a:t>
            </a:r>
            <a:endPar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endParaRPr>
          </a:p>
        </p:txBody>
      </p:sp>
      <p:sp>
        <p:nvSpPr>
          <p:cNvPr id="10" name="Rectangle: Rounded Corners 9">
            <a:extLst>
              <a:ext uri="{FF2B5EF4-FFF2-40B4-BE49-F238E27FC236}">
                <a16:creationId xmlns:a16="http://schemas.microsoft.com/office/drawing/2014/main" id="{B3DA3833-DF4F-9D3C-3086-4DF0B6F6C327}"/>
              </a:ext>
            </a:extLst>
          </p:cNvPr>
          <p:cNvSpPr/>
          <p:nvPr/>
        </p:nvSpPr>
        <p:spPr>
          <a:xfrm>
            <a:off x="6455229" y="1273193"/>
            <a:ext cx="3625200" cy="5007430"/>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Discuss: Are</a:t>
            </a:r>
            <a:r>
              <a:rPr kumimoji="0" lang="en-GB" sz="2000" b="1" i="0" u="none" strike="noStrike" kern="1200" cap="none" spc="0" normalizeH="0" noProof="0" dirty="0">
                <a:ln>
                  <a:noFill/>
                </a:ln>
                <a:solidFill>
                  <a:schemeClr val="tx1"/>
                </a:solidFill>
                <a:effectLst/>
                <a:uLnTx/>
                <a:uFillTx/>
                <a:latin typeface="Helvetica" panose="020B0604020202020204" pitchFamily="34" charset="0"/>
                <a:cs typeface="Helvetica" panose="020B0604020202020204" pitchFamily="34" charset="0"/>
              </a:rPr>
              <a:t> you confidant that your settings registers are accurate? What measures do you have in place to ensure accuracy?</a:t>
            </a:r>
            <a:endPar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7C07B3FA-B7CC-9B69-8C33-06EF4EB195CC}"/>
              </a:ext>
            </a:extLst>
          </p:cNvPr>
          <p:cNvPicPr>
            <a:picLocks noChangeAspect="1"/>
          </p:cNvPicPr>
          <p:nvPr/>
        </p:nvPicPr>
        <p:blipFill>
          <a:blip r:embed="rId3"/>
          <a:stretch>
            <a:fillRect/>
          </a:stretch>
        </p:blipFill>
        <p:spPr>
          <a:xfrm rot="3072043">
            <a:off x="9941943" y="2744202"/>
            <a:ext cx="4204156" cy="3171042"/>
          </a:xfrm>
          <a:prstGeom prst="rect">
            <a:avLst/>
          </a:prstGeom>
        </p:spPr>
      </p:pic>
      <p:pic>
        <p:nvPicPr>
          <p:cNvPr id="4" name="Picture 3">
            <a:extLst>
              <a:ext uri="{FF2B5EF4-FFF2-40B4-BE49-F238E27FC236}">
                <a16:creationId xmlns:a16="http://schemas.microsoft.com/office/drawing/2014/main" id="{774C23D7-13EB-D026-8B52-B29B88801906}"/>
              </a:ext>
            </a:extLst>
          </p:cNvPr>
          <p:cNvPicPr>
            <a:picLocks noChangeAspect="1"/>
          </p:cNvPicPr>
          <p:nvPr/>
        </p:nvPicPr>
        <p:blipFill>
          <a:blip r:embed="rId3"/>
          <a:stretch>
            <a:fillRect/>
          </a:stretch>
        </p:blipFill>
        <p:spPr>
          <a:xfrm rot="3072043">
            <a:off x="-2294134" y="604508"/>
            <a:ext cx="4204156" cy="3171042"/>
          </a:xfrm>
          <a:prstGeom prst="rect">
            <a:avLst/>
          </a:prstGeom>
        </p:spPr>
      </p:pic>
      <p:pic>
        <p:nvPicPr>
          <p:cNvPr id="6" name="Graphic 5" descr="Meeting outline">
            <a:extLst>
              <a:ext uri="{FF2B5EF4-FFF2-40B4-BE49-F238E27FC236}">
                <a16:creationId xmlns:a16="http://schemas.microsoft.com/office/drawing/2014/main" id="{EFECEF7B-223F-1DB7-0308-E7256CA13B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4802" y="1669815"/>
            <a:ext cx="914400" cy="914400"/>
          </a:xfrm>
          <a:prstGeom prst="rect">
            <a:avLst/>
          </a:prstGeom>
        </p:spPr>
      </p:pic>
    </p:spTree>
    <p:extLst>
      <p:ext uri="{BB962C8B-B14F-4D97-AF65-F5344CB8AC3E}">
        <p14:creationId xmlns:p14="http://schemas.microsoft.com/office/powerpoint/2010/main" val="370482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049F3-44B5-41D5-2897-5EC97F28B8FE}"/>
              </a:ext>
            </a:extLst>
          </p:cNvPr>
          <p:cNvPicPr>
            <a:picLocks noChangeAspect="1"/>
          </p:cNvPicPr>
          <p:nvPr/>
        </p:nvPicPr>
        <p:blipFill>
          <a:blip r:embed="rId3"/>
          <a:stretch>
            <a:fillRect/>
          </a:stretch>
        </p:blipFill>
        <p:spPr>
          <a:xfrm rot="8495411">
            <a:off x="9442072" y="-226547"/>
            <a:ext cx="4204156" cy="3171042"/>
          </a:xfrm>
          <a:prstGeom prst="rect">
            <a:avLst/>
          </a:prstGeom>
        </p:spPr>
      </p:pic>
      <p:pic>
        <p:nvPicPr>
          <p:cNvPr id="2" name="Picture 1">
            <a:extLst>
              <a:ext uri="{FF2B5EF4-FFF2-40B4-BE49-F238E27FC236}">
                <a16:creationId xmlns:a16="http://schemas.microsoft.com/office/drawing/2014/main" id="{5041B246-CF8F-2804-07C7-0FD25DC9FA29}"/>
              </a:ext>
            </a:extLst>
          </p:cNvPr>
          <p:cNvPicPr>
            <a:picLocks noChangeAspect="1"/>
          </p:cNvPicPr>
          <p:nvPr/>
        </p:nvPicPr>
        <p:blipFill>
          <a:blip r:embed="rId3"/>
          <a:stretch>
            <a:fillRect/>
          </a:stretch>
        </p:blipFill>
        <p:spPr>
          <a:xfrm rot="3072043">
            <a:off x="-1481961" y="4475203"/>
            <a:ext cx="4204156" cy="3171042"/>
          </a:xfrm>
          <a:prstGeom prst="rect">
            <a:avLst/>
          </a:prstGeom>
        </p:spPr>
      </p:pic>
      <p:sp>
        <p:nvSpPr>
          <p:cNvPr id="8" name="Rectangle: Rounded Corners 7">
            <a:extLst>
              <a:ext uri="{FF2B5EF4-FFF2-40B4-BE49-F238E27FC236}">
                <a16:creationId xmlns:a16="http://schemas.microsoft.com/office/drawing/2014/main" id="{18149736-771C-86C4-2CC2-4B13449A0221}"/>
              </a:ext>
            </a:extLst>
          </p:cNvPr>
          <p:cNvSpPr/>
          <p:nvPr/>
        </p:nvSpPr>
        <p:spPr>
          <a:xfrm>
            <a:off x="2221755" y="1358973"/>
            <a:ext cx="3623874" cy="4909458"/>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All schools must have a named Senior Attendance Champion. They must be named in the school attendance policy and oversee your attendance strategy. </a:t>
            </a:r>
            <a:r>
              <a:rPr lang="en-GB" sz="2000" b="1" dirty="0">
                <a:solidFill>
                  <a:schemeClr val="tx1"/>
                </a:solidFill>
                <a:latin typeface="Helvetica" panose="020B0604020202020204" pitchFamily="34" charset="0"/>
                <a:cs typeface="Helvetica" panose="020B0604020202020204" pitchFamily="34" charset="0"/>
              </a:rPr>
              <a:t>Responsibility for attendance should be detailed in their job description. Depending on your school attendance data it may well be that improving school attendance is an area of focus in their appraisal targets for this year. </a:t>
            </a:r>
            <a:endPar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endParaRPr>
          </a:p>
        </p:txBody>
      </p:sp>
      <p:sp>
        <p:nvSpPr>
          <p:cNvPr id="10" name="Rectangle: Rounded Corners 9">
            <a:extLst>
              <a:ext uri="{FF2B5EF4-FFF2-40B4-BE49-F238E27FC236}">
                <a16:creationId xmlns:a16="http://schemas.microsoft.com/office/drawing/2014/main" id="{B3DA3833-DF4F-9D3C-3086-4DF0B6F6C327}"/>
              </a:ext>
            </a:extLst>
          </p:cNvPr>
          <p:cNvSpPr/>
          <p:nvPr/>
        </p:nvSpPr>
        <p:spPr>
          <a:xfrm>
            <a:off x="6492807" y="1358973"/>
            <a:ext cx="3625200" cy="4909458"/>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Who is your settings named Senior Attendance</a:t>
            </a:r>
            <a:r>
              <a:rPr kumimoji="0" lang="en-GB" sz="2000" b="1" i="0" u="none" strike="noStrike" kern="1200" cap="none" spc="0" normalizeH="0" noProof="0" dirty="0">
                <a:ln>
                  <a:noFill/>
                </a:ln>
                <a:solidFill>
                  <a:schemeClr val="tx1"/>
                </a:solidFill>
                <a:effectLst/>
                <a:uLnTx/>
                <a:uFillTx/>
                <a:latin typeface="Helvetica" panose="020B0604020202020204" pitchFamily="34" charset="0"/>
                <a:cs typeface="Helvetica" panose="020B0604020202020204" pitchFamily="34" charset="0"/>
              </a:rPr>
              <a:t> Champion?</a:t>
            </a:r>
            <a:endPar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endParaRPr>
          </a:p>
        </p:txBody>
      </p:sp>
      <p:sp>
        <p:nvSpPr>
          <p:cNvPr id="6" name="Title 1">
            <a:extLst>
              <a:ext uri="{FF2B5EF4-FFF2-40B4-BE49-F238E27FC236}">
                <a16:creationId xmlns:a16="http://schemas.microsoft.com/office/drawing/2014/main" id="{E31B0733-5EA1-0F0A-D2EA-BB4337659620}"/>
              </a:ext>
            </a:extLst>
          </p:cNvPr>
          <p:cNvSpPr txBox="1">
            <a:spLocks/>
          </p:cNvSpPr>
          <p:nvPr/>
        </p:nvSpPr>
        <p:spPr>
          <a:xfrm>
            <a:off x="2360764" y="272577"/>
            <a:ext cx="8188929" cy="88566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003763"/>
                </a:solidFill>
                <a:effectLst/>
                <a:uLnTx/>
                <a:uFillTx/>
                <a:latin typeface="Rockwell" panose="02060603020205020403" pitchFamily="18" charset="0"/>
                <a:cs typeface="Arial"/>
              </a:rPr>
              <a:t>2. Ensure you have identified a member of your senior leadership as your Attendance Champion</a:t>
            </a:r>
          </a:p>
        </p:txBody>
      </p:sp>
      <p:pic>
        <p:nvPicPr>
          <p:cNvPr id="5" name="Graphic 4" descr="Thought bubble outline">
            <a:extLst>
              <a:ext uri="{FF2B5EF4-FFF2-40B4-BE49-F238E27FC236}">
                <a16:creationId xmlns:a16="http://schemas.microsoft.com/office/drawing/2014/main" id="{93987820-0478-9D0A-A74C-023261F6F3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5133" y="1882036"/>
            <a:ext cx="914400" cy="914400"/>
          </a:xfrm>
          <a:prstGeom prst="rect">
            <a:avLst/>
          </a:prstGeom>
        </p:spPr>
      </p:pic>
    </p:spTree>
    <p:extLst>
      <p:ext uri="{BB962C8B-B14F-4D97-AF65-F5344CB8AC3E}">
        <p14:creationId xmlns:p14="http://schemas.microsoft.com/office/powerpoint/2010/main" val="13710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360764" y="397493"/>
            <a:ext cx="8188929" cy="690050"/>
          </a:xfrm>
        </p:spPr>
        <p:txBody>
          <a:bodyPr>
            <a:normAutofit fontScale="90000"/>
          </a:bodyPr>
          <a:lstStyle/>
          <a:p>
            <a:pPr algn="l">
              <a:lnSpc>
                <a:spcPct val="120000"/>
              </a:lnSpc>
            </a:pPr>
            <a:r>
              <a:rPr lang="en-GB" sz="2800" b="1" dirty="0">
                <a:solidFill>
                  <a:srgbClr val="003763"/>
                </a:solidFill>
                <a:latin typeface="Rockwell" panose="02060603020205020403" pitchFamily="18" charset="0"/>
                <a:cs typeface="Arial"/>
              </a:rPr>
              <a:t>3. Put a meeting in the diary this term with your School Attendance Support Team</a:t>
            </a:r>
          </a:p>
        </p:txBody>
      </p:sp>
      <p:sp>
        <p:nvSpPr>
          <p:cNvPr id="8" name="Rectangle: Rounded Corners 7">
            <a:extLst>
              <a:ext uri="{FF2B5EF4-FFF2-40B4-BE49-F238E27FC236}">
                <a16:creationId xmlns:a16="http://schemas.microsoft.com/office/drawing/2014/main" id="{18149736-771C-86C4-2CC2-4B13449A0221}"/>
              </a:ext>
            </a:extLst>
          </p:cNvPr>
          <p:cNvSpPr/>
          <p:nvPr/>
        </p:nvSpPr>
        <p:spPr>
          <a:xfrm>
            <a:off x="2221755" y="1273193"/>
            <a:ext cx="3623874" cy="5007430"/>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Book your termly targeting support meeting with the Attendance Team. </a:t>
            </a:r>
          </a:p>
        </p:txBody>
      </p:sp>
      <p:sp>
        <p:nvSpPr>
          <p:cNvPr id="10" name="Rectangle: Rounded Corners 9">
            <a:extLst>
              <a:ext uri="{FF2B5EF4-FFF2-40B4-BE49-F238E27FC236}">
                <a16:creationId xmlns:a16="http://schemas.microsoft.com/office/drawing/2014/main" id="{B3DA3833-DF4F-9D3C-3086-4DF0B6F6C327}"/>
              </a:ext>
            </a:extLst>
          </p:cNvPr>
          <p:cNvSpPr/>
          <p:nvPr/>
        </p:nvSpPr>
        <p:spPr>
          <a:xfrm>
            <a:off x="6455229" y="1273193"/>
            <a:ext cx="3625200" cy="5007430"/>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Action: book your termly</a:t>
            </a:r>
            <a:r>
              <a:rPr kumimoji="0" lang="en-GB" sz="2000" b="1" i="0" u="none" strike="noStrike" kern="1200" cap="none" spc="0" normalizeH="0" noProof="0" dirty="0">
                <a:ln>
                  <a:noFill/>
                </a:ln>
                <a:solidFill>
                  <a:schemeClr val="tx1"/>
                </a:solidFill>
                <a:effectLst/>
                <a:uLnTx/>
                <a:uFillTx/>
                <a:latin typeface="Helvetica" panose="020B0604020202020204" pitchFamily="34" charset="0"/>
                <a:cs typeface="Helvetica" panose="020B0604020202020204" pitchFamily="34" charset="0"/>
              </a:rPr>
              <a:t> TSMs, ensure the correct staff are available to attend and participate to get the most out of them!</a:t>
            </a:r>
            <a:endPar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7C07B3FA-B7CC-9B69-8C33-06EF4EB195CC}"/>
              </a:ext>
            </a:extLst>
          </p:cNvPr>
          <p:cNvPicPr>
            <a:picLocks noChangeAspect="1"/>
          </p:cNvPicPr>
          <p:nvPr/>
        </p:nvPicPr>
        <p:blipFill>
          <a:blip r:embed="rId3"/>
          <a:stretch>
            <a:fillRect/>
          </a:stretch>
        </p:blipFill>
        <p:spPr>
          <a:xfrm rot="3072043">
            <a:off x="9941943" y="2744202"/>
            <a:ext cx="4204156" cy="3171042"/>
          </a:xfrm>
          <a:prstGeom prst="rect">
            <a:avLst/>
          </a:prstGeom>
        </p:spPr>
      </p:pic>
      <p:pic>
        <p:nvPicPr>
          <p:cNvPr id="4" name="Picture 3">
            <a:extLst>
              <a:ext uri="{FF2B5EF4-FFF2-40B4-BE49-F238E27FC236}">
                <a16:creationId xmlns:a16="http://schemas.microsoft.com/office/drawing/2014/main" id="{774C23D7-13EB-D026-8B52-B29B88801906}"/>
              </a:ext>
            </a:extLst>
          </p:cNvPr>
          <p:cNvPicPr>
            <a:picLocks noChangeAspect="1"/>
          </p:cNvPicPr>
          <p:nvPr/>
        </p:nvPicPr>
        <p:blipFill>
          <a:blip r:embed="rId3"/>
          <a:stretch>
            <a:fillRect/>
          </a:stretch>
        </p:blipFill>
        <p:spPr>
          <a:xfrm rot="3072043">
            <a:off x="-2294134" y="604508"/>
            <a:ext cx="4204156" cy="3171042"/>
          </a:xfrm>
          <a:prstGeom prst="rect">
            <a:avLst/>
          </a:prstGeom>
        </p:spPr>
      </p:pic>
      <p:pic>
        <p:nvPicPr>
          <p:cNvPr id="6" name="Graphic 5" descr="Checkbox Checked with solid fill">
            <a:extLst>
              <a:ext uri="{FF2B5EF4-FFF2-40B4-BE49-F238E27FC236}">
                <a16:creationId xmlns:a16="http://schemas.microsoft.com/office/drawing/2014/main" id="{42E1A8D1-7AFC-A3CA-6C8A-C1A7E09781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1811" y="1697999"/>
            <a:ext cx="1492036" cy="1492036"/>
          </a:xfrm>
          <a:prstGeom prst="rect">
            <a:avLst/>
          </a:prstGeom>
        </p:spPr>
      </p:pic>
    </p:spTree>
    <p:extLst>
      <p:ext uri="{BB962C8B-B14F-4D97-AF65-F5344CB8AC3E}">
        <p14:creationId xmlns:p14="http://schemas.microsoft.com/office/powerpoint/2010/main" val="39029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70EE6-2E76-9672-A11B-7ED96C8CBD6C}"/>
              </a:ext>
            </a:extLst>
          </p:cNvPr>
          <p:cNvPicPr>
            <a:picLocks noChangeAspect="1"/>
          </p:cNvPicPr>
          <p:nvPr/>
        </p:nvPicPr>
        <p:blipFill>
          <a:blip r:embed="rId3"/>
          <a:stretch>
            <a:fillRect/>
          </a:stretch>
        </p:blipFill>
        <p:spPr>
          <a:xfrm rot="3072043">
            <a:off x="-1057287" y="-596405"/>
            <a:ext cx="4204156" cy="3171042"/>
          </a:xfrm>
          <a:prstGeom prst="rect">
            <a:avLst/>
          </a:prstGeom>
        </p:spPr>
      </p:pic>
      <p:pic>
        <p:nvPicPr>
          <p:cNvPr id="2" name="Picture 1">
            <a:extLst>
              <a:ext uri="{FF2B5EF4-FFF2-40B4-BE49-F238E27FC236}">
                <a16:creationId xmlns:a16="http://schemas.microsoft.com/office/drawing/2014/main" id="{BCD794EB-1079-8955-4B43-ECDA572E0E1A}"/>
              </a:ext>
            </a:extLst>
          </p:cNvPr>
          <p:cNvPicPr>
            <a:picLocks noChangeAspect="1"/>
          </p:cNvPicPr>
          <p:nvPr/>
        </p:nvPicPr>
        <p:blipFill>
          <a:blip r:embed="rId3"/>
          <a:stretch>
            <a:fillRect/>
          </a:stretch>
        </p:blipFill>
        <p:spPr>
          <a:xfrm rot="3072043">
            <a:off x="3634693" y="4353546"/>
            <a:ext cx="4204156" cy="3171042"/>
          </a:xfrm>
          <a:prstGeom prst="rect">
            <a:avLst/>
          </a:prstGeom>
        </p:spPr>
      </p:pic>
      <p:sp>
        <p:nvSpPr>
          <p:cNvPr id="8" name="Rectangle: Rounded Corners 7">
            <a:extLst>
              <a:ext uri="{FF2B5EF4-FFF2-40B4-BE49-F238E27FC236}">
                <a16:creationId xmlns:a16="http://schemas.microsoft.com/office/drawing/2014/main" id="{18149736-771C-86C4-2CC2-4B13449A0221}"/>
              </a:ext>
            </a:extLst>
          </p:cNvPr>
          <p:cNvSpPr/>
          <p:nvPr/>
        </p:nvSpPr>
        <p:spPr>
          <a:xfrm>
            <a:off x="2221755" y="1358973"/>
            <a:ext cx="3623874" cy="4909458"/>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All school staff need to understand the common language used when discussing attendance. </a:t>
            </a:r>
          </a:p>
        </p:txBody>
      </p:sp>
      <p:sp>
        <p:nvSpPr>
          <p:cNvPr id="10" name="Rectangle: Rounded Corners 9">
            <a:extLst>
              <a:ext uri="{FF2B5EF4-FFF2-40B4-BE49-F238E27FC236}">
                <a16:creationId xmlns:a16="http://schemas.microsoft.com/office/drawing/2014/main" id="{B3DA3833-DF4F-9D3C-3086-4DF0B6F6C327}"/>
              </a:ext>
            </a:extLst>
          </p:cNvPr>
          <p:cNvSpPr/>
          <p:nvPr/>
        </p:nvSpPr>
        <p:spPr>
          <a:xfrm>
            <a:off x="6455229" y="1358973"/>
            <a:ext cx="3625200" cy="4909458"/>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spcAft>
                <a:spcPts val="450"/>
              </a:spcAft>
              <a:defRPr/>
            </a:pPr>
            <a:r>
              <a:rPr lang="en-GB" sz="2000" b="1" dirty="0">
                <a:solidFill>
                  <a:schemeClr val="tx1"/>
                </a:solidFill>
                <a:latin typeface="Helvetica" panose="020B0604020202020204" pitchFamily="34" charset="0"/>
                <a:cs typeface="Helvetica" panose="020B0604020202020204" pitchFamily="34" charset="0"/>
              </a:rPr>
              <a:t>Discuss: How will each member of school staff contribute towards creating the culture and expectations of high attendance?</a:t>
            </a:r>
            <a:endParaRPr kumimoji="0" lang="en-GB" sz="2000" b="1" i="0" u="none" strike="noStrike" kern="1200" cap="none" spc="0" normalizeH="0" baseline="0" noProof="0" dirty="0">
              <a:ln>
                <a:noFill/>
              </a:ln>
              <a:solidFill>
                <a:srgbClr val="4472C4"/>
              </a:solidFill>
              <a:effectLst/>
              <a:uLnTx/>
              <a:uFillTx/>
              <a:latin typeface="Helvetica" panose="020B0604020202020204" pitchFamily="34" charset="0"/>
              <a:cs typeface="Helvetica" panose="020B0604020202020204" pitchFamily="34" charset="0"/>
            </a:endParaRPr>
          </a:p>
        </p:txBody>
      </p:sp>
      <p:sp>
        <p:nvSpPr>
          <p:cNvPr id="6" name="Title 1">
            <a:extLst>
              <a:ext uri="{FF2B5EF4-FFF2-40B4-BE49-F238E27FC236}">
                <a16:creationId xmlns:a16="http://schemas.microsoft.com/office/drawing/2014/main" id="{E31B0733-5EA1-0F0A-D2EA-BB4337659620}"/>
              </a:ext>
            </a:extLst>
          </p:cNvPr>
          <p:cNvSpPr txBox="1">
            <a:spLocks/>
          </p:cNvSpPr>
          <p:nvPr/>
        </p:nvSpPr>
        <p:spPr>
          <a:xfrm>
            <a:off x="3183952" y="0"/>
            <a:ext cx="8188929" cy="88566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003763"/>
                </a:solidFill>
                <a:effectLst/>
                <a:uLnTx/>
                <a:uFillTx/>
                <a:latin typeface="Rockwell" panose="02060603020205020403" pitchFamily="18" charset="0"/>
                <a:cs typeface="Arial"/>
              </a:rPr>
              <a:t>4. Schedule training for your staff</a:t>
            </a:r>
          </a:p>
        </p:txBody>
      </p:sp>
      <p:pic>
        <p:nvPicPr>
          <p:cNvPr id="7" name="Graphic 6" descr="Meeting outline">
            <a:extLst>
              <a:ext uri="{FF2B5EF4-FFF2-40B4-BE49-F238E27FC236}">
                <a16:creationId xmlns:a16="http://schemas.microsoft.com/office/drawing/2014/main" id="{0D6B4B17-B8E5-78C9-51D9-9EC33A6010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0629" y="1875958"/>
            <a:ext cx="914400" cy="914400"/>
          </a:xfrm>
          <a:prstGeom prst="rect">
            <a:avLst/>
          </a:prstGeom>
        </p:spPr>
      </p:pic>
    </p:spTree>
    <p:extLst>
      <p:ext uri="{BB962C8B-B14F-4D97-AF65-F5344CB8AC3E}">
        <p14:creationId xmlns:p14="http://schemas.microsoft.com/office/powerpoint/2010/main" val="153805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049F3-44B5-41D5-2897-5EC97F28B8FE}"/>
              </a:ext>
            </a:extLst>
          </p:cNvPr>
          <p:cNvPicPr>
            <a:picLocks noChangeAspect="1"/>
          </p:cNvPicPr>
          <p:nvPr/>
        </p:nvPicPr>
        <p:blipFill>
          <a:blip r:embed="rId3"/>
          <a:stretch>
            <a:fillRect/>
          </a:stretch>
        </p:blipFill>
        <p:spPr>
          <a:xfrm rot="8495411">
            <a:off x="9442072" y="-226547"/>
            <a:ext cx="4204156" cy="3171042"/>
          </a:xfrm>
          <a:prstGeom prst="rect">
            <a:avLst/>
          </a:prstGeom>
        </p:spPr>
      </p:pic>
      <p:pic>
        <p:nvPicPr>
          <p:cNvPr id="2" name="Picture 1">
            <a:extLst>
              <a:ext uri="{FF2B5EF4-FFF2-40B4-BE49-F238E27FC236}">
                <a16:creationId xmlns:a16="http://schemas.microsoft.com/office/drawing/2014/main" id="{5041B246-CF8F-2804-07C7-0FD25DC9FA29}"/>
              </a:ext>
            </a:extLst>
          </p:cNvPr>
          <p:cNvPicPr>
            <a:picLocks noChangeAspect="1"/>
          </p:cNvPicPr>
          <p:nvPr/>
        </p:nvPicPr>
        <p:blipFill>
          <a:blip r:embed="rId3"/>
          <a:stretch>
            <a:fillRect/>
          </a:stretch>
        </p:blipFill>
        <p:spPr>
          <a:xfrm rot="3072043">
            <a:off x="-1481961" y="4475203"/>
            <a:ext cx="4204156" cy="3171042"/>
          </a:xfrm>
          <a:prstGeom prst="rect">
            <a:avLst/>
          </a:prstGeom>
        </p:spPr>
      </p:pic>
      <p:sp>
        <p:nvSpPr>
          <p:cNvPr id="8" name="Rectangle: Rounded Corners 7">
            <a:extLst>
              <a:ext uri="{FF2B5EF4-FFF2-40B4-BE49-F238E27FC236}">
                <a16:creationId xmlns:a16="http://schemas.microsoft.com/office/drawing/2014/main" id="{18149736-771C-86C4-2CC2-4B13449A0221}"/>
              </a:ext>
            </a:extLst>
          </p:cNvPr>
          <p:cNvSpPr/>
          <p:nvPr/>
        </p:nvSpPr>
        <p:spPr>
          <a:xfrm>
            <a:off x="2221755" y="1358973"/>
            <a:ext cx="3623874" cy="4909458"/>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Have a systematic process in place for identifying individuals and cohorts who fall into the different absence categories. </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1" dirty="0">
              <a:solidFill>
                <a:schemeClr val="tx1"/>
              </a:solidFill>
              <a:latin typeface="Helvetica" panose="020B0604020202020204" pitchFamily="34" charset="0"/>
              <a:cs typeface="Helvetica" panose="020B0604020202020204" pitchFamily="34" charset="0"/>
            </a:endParaRP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latin typeface="Helvetica" panose="020B0604020202020204" pitchFamily="34" charset="0"/>
                <a:cs typeface="Helvetica" panose="020B0604020202020204" pitchFamily="34" charset="0"/>
              </a:rPr>
              <a:t>Regularly analyse the data and use it to inform your practice. </a:t>
            </a:r>
            <a:endPar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endParaRPr>
          </a:p>
        </p:txBody>
      </p:sp>
      <p:sp>
        <p:nvSpPr>
          <p:cNvPr id="10" name="Rectangle: Rounded Corners 9">
            <a:extLst>
              <a:ext uri="{FF2B5EF4-FFF2-40B4-BE49-F238E27FC236}">
                <a16:creationId xmlns:a16="http://schemas.microsoft.com/office/drawing/2014/main" id="{B3DA3833-DF4F-9D3C-3086-4DF0B6F6C327}"/>
              </a:ext>
            </a:extLst>
          </p:cNvPr>
          <p:cNvSpPr/>
          <p:nvPr/>
        </p:nvSpPr>
        <p:spPr>
          <a:xfrm>
            <a:off x="6455229" y="1358973"/>
            <a:ext cx="3625200" cy="4909458"/>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Discuss: Have you identified</a:t>
            </a:r>
            <a:r>
              <a:rPr kumimoji="0" lang="en-GB" sz="2000" b="1" i="0" u="none" strike="noStrike" kern="1200" cap="none" spc="0" normalizeH="0" noProof="0" dirty="0">
                <a:ln>
                  <a:noFill/>
                </a:ln>
                <a:solidFill>
                  <a:schemeClr val="tx1"/>
                </a:solidFill>
                <a:effectLst/>
                <a:uLnTx/>
                <a:uFillTx/>
                <a:latin typeface="Helvetica" panose="020B0604020202020204" pitchFamily="34" charset="0"/>
                <a:cs typeface="Helvetica" panose="020B0604020202020204" pitchFamily="34" charset="0"/>
              </a:rPr>
              <a:t> any patterns from last year’s data? </a:t>
            </a:r>
            <a:r>
              <a:rPr lang="en-GB" sz="2000" b="1" baseline="0" dirty="0">
                <a:solidFill>
                  <a:schemeClr val="tx1"/>
                </a:solidFill>
                <a:latin typeface="Helvetica" panose="020B0604020202020204" pitchFamily="34" charset="0"/>
                <a:cs typeface="Helvetica" panose="020B0604020202020204" pitchFamily="34" charset="0"/>
              </a:rPr>
              <a:t>How have you used your analysis</a:t>
            </a:r>
            <a:r>
              <a:rPr lang="en-GB" sz="2000" b="1" dirty="0">
                <a:solidFill>
                  <a:schemeClr val="tx1"/>
                </a:solidFill>
                <a:latin typeface="Helvetica" panose="020B0604020202020204" pitchFamily="34" charset="0"/>
                <a:cs typeface="Helvetica" panose="020B0604020202020204" pitchFamily="34" charset="0"/>
              </a:rPr>
              <a:t> to inform your practice this year so far?</a:t>
            </a:r>
            <a:endPar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endParaRPr>
          </a:p>
        </p:txBody>
      </p:sp>
      <p:sp>
        <p:nvSpPr>
          <p:cNvPr id="6" name="Title 1">
            <a:extLst>
              <a:ext uri="{FF2B5EF4-FFF2-40B4-BE49-F238E27FC236}">
                <a16:creationId xmlns:a16="http://schemas.microsoft.com/office/drawing/2014/main" id="{E31B0733-5EA1-0F0A-D2EA-BB4337659620}"/>
              </a:ext>
            </a:extLst>
          </p:cNvPr>
          <p:cNvSpPr txBox="1">
            <a:spLocks/>
          </p:cNvSpPr>
          <p:nvPr/>
        </p:nvSpPr>
        <p:spPr>
          <a:xfrm>
            <a:off x="2360764" y="272577"/>
            <a:ext cx="8188929" cy="88566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lvl="0" algn="l">
              <a:lnSpc>
                <a:spcPct val="120000"/>
              </a:lnSpc>
              <a:defRPr/>
            </a:pPr>
            <a:r>
              <a:rPr kumimoji="0" lang="en-GB" sz="2500" b="1" i="0" u="none" strike="noStrike" kern="1200" cap="none" spc="0" normalizeH="0" baseline="0" noProof="0" dirty="0">
                <a:ln>
                  <a:noFill/>
                </a:ln>
                <a:solidFill>
                  <a:srgbClr val="003763"/>
                </a:solidFill>
                <a:effectLst/>
                <a:uLnTx/>
                <a:uFillTx/>
                <a:latin typeface="Rockwell" panose="02060603020205020403" pitchFamily="18" charset="0"/>
                <a:cs typeface="Arial"/>
              </a:rPr>
              <a:t>5. Establish what attendance patterns look like in your school</a:t>
            </a:r>
          </a:p>
        </p:txBody>
      </p:sp>
      <p:pic>
        <p:nvPicPr>
          <p:cNvPr id="5" name="Graphic 4" descr="Meeting outline">
            <a:extLst>
              <a:ext uri="{FF2B5EF4-FFF2-40B4-BE49-F238E27FC236}">
                <a16:creationId xmlns:a16="http://schemas.microsoft.com/office/drawing/2014/main" id="{41991798-DB8C-C802-9DF4-6B5047B511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0629" y="1618395"/>
            <a:ext cx="914400" cy="914400"/>
          </a:xfrm>
          <a:prstGeom prst="rect">
            <a:avLst/>
          </a:prstGeom>
        </p:spPr>
      </p:pic>
    </p:spTree>
    <p:extLst>
      <p:ext uri="{BB962C8B-B14F-4D97-AF65-F5344CB8AC3E}">
        <p14:creationId xmlns:p14="http://schemas.microsoft.com/office/powerpoint/2010/main" val="43791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3DA3833-DF4F-9D3C-3086-4DF0B6F6C327}"/>
              </a:ext>
            </a:extLst>
          </p:cNvPr>
          <p:cNvSpPr/>
          <p:nvPr/>
        </p:nvSpPr>
        <p:spPr>
          <a:xfrm>
            <a:off x="6455229" y="1273193"/>
            <a:ext cx="3625200" cy="5007430"/>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defRPr/>
            </a:pPr>
            <a:r>
              <a:rPr lang="en-GB" sz="1600" b="1" dirty="0">
                <a:solidFill>
                  <a:schemeClr val="tx1"/>
                </a:solidFill>
                <a:latin typeface="Helvetica" panose="020B0604020202020204" pitchFamily="34" charset="0"/>
                <a:cs typeface="Helvetica" panose="020B0604020202020204" pitchFamily="34" charset="0"/>
              </a:rPr>
              <a:t>Action: There are templates available for messages to parents, including suggested letters from the DfE, but you are best placed to decide how you reach parents in your school. Newsletters, settling in evenings, parents’ evenings are all forums for setting the culture and nudging families. Consider how you approach this in your setting.</a:t>
            </a:r>
          </a:p>
        </p:txBody>
      </p:sp>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360764" y="397493"/>
            <a:ext cx="8188929" cy="690050"/>
          </a:xfrm>
        </p:spPr>
        <p:txBody>
          <a:bodyPr>
            <a:normAutofit/>
          </a:bodyPr>
          <a:lstStyle/>
          <a:p>
            <a:pPr algn="l">
              <a:lnSpc>
                <a:spcPct val="120000"/>
              </a:lnSpc>
            </a:pPr>
            <a:r>
              <a:rPr lang="en-GB" sz="2800" b="1" dirty="0">
                <a:solidFill>
                  <a:srgbClr val="003763"/>
                </a:solidFill>
                <a:latin typeface="Rockwell" panose="02060603020205020403" pitchFamily="18" charset="0"/>
                <a:cs typeface="Arial"/>
              </a:rPr>
              <a:t>6. Communicate with parents</a:t>
            </a:r>
          </a:p>
        </p:txBody>
      </p:sp>
      <p:sp>
        <p:nvSpPr>
          <p:cNvPr id="8" name="Rectangle: Rounded Corners 7">
            <a:extLst>
              <a:ext uri="{FF2B5EF4-FFF2-40B4-BE49-F238E27FC236}">
                <a16:creationId xmlns:a16="http://schemas.microsoft.com/office/drawing/2014/main" id="{18149736-771C-86C4-2CC2-4B13449A0221}"/>
              </a:ext>
            </a:extLst>
          </p:cNvPr>
          <p:cNvSpPr/>
          <p:nvPr/>
        </p:nvSpPr>
        <p:spPr>
          <a:xfrm>
            <a:off x="2221755" y="1273193"/>
            <a:ext cx="3623874" cy="5007430"/>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Communicating with parents should start from the beginning of the year. </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Helvetica" panose="020B0604020202020204" pitchFamily="34" charset="0"/>
                <a:cs typeface="Helvetica" panose="020B0604020202020204" pitchFamily="34" charset="0"/>
              </a:rPr>
              <a:t>Clarifying for parents what good attendance looks like and how it links to attainment over time.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Ce</a:t>
            </a:r>
            <a:r>
              <a:rPr lang="en-GB" sz="2000" b="1" dirty="0" err="1">
                <a:solidFill>
                  <a:schemeClr val="tx1"/>
                </a:solidFill>
                <a:latin typeface="Helvetica" panose="020B0604020202020204" pitchFamily="34" charset="0"/>
                <a:cs typeface="Helvetica" panose="020B0604020202020204" pitchFamily="34" charset="0"/>
              </a:rPr>
              <a:t>lebrate</a:t>
            </a:r>
            <a:r>
              <a:rPr lang="en-GB" sz="2000" b="1" dirty="0">
                <a:solidFill>
                  <a:schemeClr val="tx1"/>
                </a:solidFill>
                <a:latin typeface="Helvetica" panose="020B0604020202020204" pitchFamily="34" charset="0"/>
                <a:cs typeface="Helvetica" panose="020B0604020202020204" pitchFamily="34" charset="0"/>
              </a:rPr>
              <a:t> high attendance and engagement as soon as you have the opportunity. </a:t>
            </a:r>
            <a:endPar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7C07B3FA-B7CC-9B69-8C33-06EF4EB195CC}"/>
              </a:ext>
            </a:extLst>
          </p:cNvPr>
          <p:cNvPicPr>
            <a:picLocks noChangeAspect="1"/>
          </p:cNvPicPr>
          <p:nvPr/>
        </p:nvPicPr>
        <p:blipFill>
          <a:blip r:embed="rId3"/>
          <a:stretch>
            <a:fillRect/>
          </a:stretch>
        </p:blipFill>
        <p:spPr>
          <a:xfrm rot="3072043">
            <a:off x="9941943" y="2744202"/>
            <a:ext cx="4204156" cy="3171042"/>
          </a:xfrm>
          <a:prstGeom prst="rect">
            <a:avLst/>
          </a:prstGeom>
        </p:spPr>
      </p:pic>
      <p:pic>
        <p:nvPicPr>
          <p:cNvPr id="4" name="Picture 3">
            <a:extLst>
              <a:ext uri="{FF2B5EF4-FFF2-40B4-BE49-F238E27FC236}">
                <a16:creationId xmlns:a16="http://schemas.microsoft.com/office/drawing/2014/main" id="{774C23D7-13EB-D026-8B52-B29B88801906}"/>
              </a:ext>
            </a:extLst>
          </p:cNvPr>
          <p:cNvPicPr>
            <a:picLocks noChangeAspect="1"/>
          </p:cNvPicPr>
          <p:nvPr/>
        </p:nvPicPr>
        <p:blipFill>
          <a:blip r:embed="rId3"/>
          <a:stretch>
            <a:fillRect/>
          </a:stretch>
        </p:blipFill>
        <p:spPr>
          <a:xfrm rot="3072043">
            <a:off x="-2294134" y="604508"/>
            <a:ext cx="4204156" cy="3171042"/>
          </a:xfrm>
          <a:prstGeom prst="rect">
            <a:avLst/>
          </a:prstGeom>
        </p:spPr>
      </p:pic>
      <p:pic>
        <p:nvPicPr>
          <p:cNvPr id="7" name="Graphic 6" descr="Checkbox Checked with solid fill">
            <a:extLst>
              <a:ext uri="{FF2B5EF4-FFF2-40B4-BE49-F238E27FC236}">
                <a16:creationId xmlns:a16="http://schemas.microsoft.com/office/drawing/2014/main" id="{E8803869-BA63-B175-E38D-350C368CD7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4802" y="1380600"/>
            <a:ext cx="914400" cy="914400"/>
          </a:xfrm>
          <a:prstGeom prst="rect">
            <a:avLst/>
          </a:prstGeom>
        </p:spPr>
      </p:pic>
    </p:spTree>
    <p:extLst>
      <p:ext uri="{BB962C8B-B14F-4D97-AF65-F5344CB8AC3E}">
        <p14:creationId xmlns:p14="http://schemas.microsoft.com/office/powerpoint/2010/main" val="313596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70EE6-2E76-9672-A11B-7ED96C8CBD6C}"/>
              </a:ext>
            </a:extLst>
          </p:cNvPr>
          <p:cNvPicPr>
            <a:picLocks noChangeAspect="1"/>
          </p:cNvPicPr>
          <p:nvPr/>
        </p:nvPicPr>
        <p:blipFill>
          <a:blip r:embed="rId3"/>
          <a:stretch>
            <a:fillRect/>
          </a:stretch>
        </p:blipFill>
        <p:spPr>
          <a:xfrm rot="3072043">
            <a:off x="-1057287" y="-596405"/>
            <a:ext cx="4204156" cy="3171042"/>
          </a:xfrm>
          <a:prstGeom prst="rect">
            <a:avLst/>
          </a:prstGeom>
        </p:spPr>
      </p:pic>
      <p:pic>
        <p:nvPicPr>
          <p:cNvPr id="2" name="Picture 1">
            <a:extLst>
              <a:ext uri="{FF2B5EF4-FFF2-40B4-BE49-F238E27FC236}">
                <a16:creationId xmlns:a16="http://schemas.microsoft.com/office/drawing/2014/main" id="{BCD794EB-1079-8955-4B43-ECDA572E0E1A}"/>
              </a:ext>
            </a:extLst>
          </p:cNvPr>
          <p:cNvPicPr>
            <a:picLocks noChangeAspect="1"/>
          </p:cNvPicPr>
          <p:nvPr/>
        </p:nvPicPr>
        <p:blipFill>
          <a:blip r:embed="rId3"/>
          <a:stretch>
            <a:fillRect/>
          </a:stretch>
        </p:blipFill>
        <p:spPr>
          <a:xfrm rot="3072043">
            <a:off x="3634693" y="4353546"/>
            <a:ext cx="4204156" cy="3171042"/>
          </a:xfrm>
          <a:prstGeom prst="rect">
            <a:avLst/>
          </a:prstGeom>
        </p:spPr>
      </p:pic>
      <p:sp>
        <p:nvSpPr>
          <p:cNvPr id="8" name="Rectangle: Rounded Corners 7">
            <a:extLst>
              <a:ext uri="{FF2B5EF4-FFF2-40B4-BE49-F238E27FC236}">
                <a16:creationId xmlns:a16="http://schemas.microsoft.com/office/drawing/2014/main" id="{18149736-771C-86C4-2CC2-4B13449A0221}"/>
              </a:ext>
            </a:extLst>
          </p:cNvPr>
          <p:cNvSpPr/>
          <p:nvPr/>
        </p:nvSpPr>
        <p:spPr>
          <a:xfrm>
            <a:off x="2221755" y="1358973"/>
            <a:ext cx="3623874" cy="4909458"/>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Attendance Policy should have been reviewed and republished. </a:t>
            </a:r>
          </a:p>
        </p:txBody>
      </p:sp>
      <p:sp>
        <p:nvSpPr>
          <p:cNvPr id="10" name="Rectangle: Rounded Corners 9">
            <a:extLst>
              <a:ext uri="{FF2B5EF4-FFF2-40B4-BE49-F238E27FC236}">
                <a16:creationId xmlns:a16="http://schemas.microsoft.com/office/drawing/2014/main" id="{B3DA3833-DF4F-9D3C-3086-4DF0B6F6C327}"/>
              </a:ext>
            </a:extLst>
          </p:cNvPr>
          <p:cNvSpPr/>
          <p:nvPr/>
        </p:nvSpPr>
        <p:spPr>
          <a:xfrm>
            <a:off x="6476990" y="1358973"/>
            <a:ext cx="3625200" cy="4909458"/>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lnSpc>
                <a:spcPct val="100000"/>
              </a:lnSpc>
              <a:spcBef>
                <a:spcPts val="0"/>
              </a:spcBef>
              <a:spcAft>
                <a:spcPts val="450"/>
              </a:spcAft>
              <a:buClrTx/>
              <a:buSzTx/>
              <a:tabLst/>
              <a:defRPr/>
            </a:pPr>
            <a:r>
              <a:rPr lang="en-GB" sz="2000" b="1" dirty="0">
                <a:solidFill>
                  <a:schemeClr val="tx1"/>
                </a:solidFill>
                <a:latin typeface="Helvetica" panose="020B0604020202020204" pitchFamily="34" charset="0"/>
                <a:cs typeface="Helvetica" panose="020B0604020202020204" pitchFamily="34" charset="0"/>
              </a:rPr>
              <a:t>Action: Check that your setting has reviewed and republished its school attendance policy. Does it meet the requirements set out in WTISA?</a:t>
            </a:r>
            <a:endParaRPr kumimoji="0" lang="en-GB" sz="2000"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endParaRPr>
          </a:p>
        </p:txBody>
      </p:sp>
      <p:sp>
        <p:nvSpPr>
          <p:cNvPr id="6" name="Title 1">
            <a:extLst>
              <a:ext uri="{FF2B5EF4-FFF2-40B4-BE49-F238E27FC236}">
                <a16:creationId xmlns:a16="http://schemas.microsoft.com/office/drawing/2014/main" id="{E31B0733-5EA1-0F0A-D2EA-BB4337659620}"/>
              </a:ext>
            </a:extLst>
          </p:cNvPr>
          <p:cNvSpPr txBox="1">
            <a:spLocks/>
          </p:cNvSpPr>
          <p:nvPr/>
        </p:nvSpPr>
        <p:spPr>
          <a:xfrm>
            <a:off x="3183952" y="0"/>
            <a:ext cx="8188929" cy="88566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003763"/>
                </a:solidFill>
                <a:effectLst/>
                <a:uLnTx/>
                <a:uFillTx/>
                <a:latin typeface="Rockwell" panose="02060603020205020403" pitchFamily="18" charset="0"/>
                <a:cs typeface="Arial"/>
              </a:rPr>
              <a:t>7. Review your attendance policy</a:t>
            </a:r>
          </a:p>
        </p:txBody>
      </p:sp>
      <p:pic>
        <p:nvPicPr>
          <p:cNvPr id="5" name="Graphic 4" descr="Checkbox Checked with solid fill">
            <a:extLst>
              <a:ext uri="{FF2B5EF4-FFF2-40B4-BE49-F238E27FC236}">
                <a16:creationId xmlns:a16="http://schemas.microsoft.com/office/drawing/2014/main" id="{47AAEEE6-32A3-9C4B-9936-EB633052A4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2390" y="1733535"/>
            <a:ext cx="914400" cy="914400"/>
          </a:xfrm>
          <a:prstGeom prst="rect">
            <a:avLst/>
          </a:prstGeom>
        </p:spPr>
      </p:pic>
    </p:spTree>
    <p:extLst>
      <p:ext uri="{BB962C8B-B14F-4D97-AF65-F5344CB8AC3E}">
        <p14:creationId xmlns:p14="http://schemas.microsoft.com/office/powerpoint/2010/main" val="154320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3DA3833-DF4F-9D3C-3086-4DF0B6F6C327}"/>
              </a:ext>
            </a:extLst>
          </p:cNvPr>
          <p:cNvSpPr/>
          <p:nvPr/>
        </p:nvSpPr>
        <p:spPr>
          <a:xfrm>
            <a:off x="6455229" y="1358973"/>
            <a:ext cx="3625200" cy="4909458"/>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defRPr/>
            </a:pPr>
            <a:r>
              <a:rPr kumimoji="0" lang="en-GB"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What, when and how is data</a:t>
            </a:r>
            <a:r>
              <a:rPr kumimoji="0" lang="en-GB" b="1" i="0" u="none" strike="noStrike" kern="1200" cap="none" spc="0" normalizeH="0" noProof="0" dirty="0">
                <a:ln>
                  <a:noFill/>
                </a:ln>
                <a:solidFill>
                  <a:schemeClr val="tx1"/>
                </a:solidFill>
                <a:effectLst/>
                <a:uLnTx/>
                <a:uFillTx/>
                <a:latin typeface="Helvetica" panose="020B0604020202020204" pitchFamily="34" charset="0"/>
                <a:cs typeface="Helvetica" panose="020B0604020202020204" pitchFamily="34" charset="0"/>
              </a:rPr>
              <a:t> being shared? Not just with governors and trust leaders but within school too?</a:t>
            </a:r>
            <a:endParaRPr kumimoji="0" lang="en-GB" b="1" i="0" u="none" strike="noStrike" kern="120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2D049F3-44B5-41D5-2897-5EC97F28B8FE}"/>
              </a:ext>
            </a:extLst>
          </p:cNvPr>
          <p:cNvPicPr>
            <a:picLocks noChangeAspect="1"/>
          </p:cNvPicPr>
          <p:nvPr/>
        </p:nvPicPr>
        <p:blipFill>
          <a:blip r:embed="rId3"/>
          <a:stretch>
            <a:fillRect/>
          </a:stretch>
        </p:blipFill>
        <p:spPr>
          <a:xfrm rot="8495411">
            <a:off x="9442072" y="-226547"/>
            <a:ext cx="4204156" cy="3171042"/>
          </a:xfrm>
          <a:prstGeom prst="rect">
            <a:avLst/>
          </a:prstGeom>
        </p:spPr>
      </p:pic>
      <p:pic>
        <p:nvPicPr>
          <p:cNvPr id="2" name="Picture 1">
            <a:extLst>
              <a:ext uri="{FF2B5EF4-FFF2-40B4-BE49-F238E27FC236}">
                <a16:creationId xmlns:a16="http://schemas.microsoft.com/office/drawing/2014/main" id="{5041B246-CF8F-2804-07C7-0FD25DC9FA29}"/>
              </a:ext>
            </a:extLst>
          </p:cNvPr>
          <p:cNvPicPr>
            <a:picLocks noChangeAspect="1"/>
          </p:cNvPicPr>
          <p:nvPr/>
        </p:nvPicPr>
        <p:blipFill>
          <a:blip r:embed="rId3"/>
          <a:stretch>
            <a:fillRect/>
          </a:stretch>
        </p:blipFill>
        <p:spPr>
          <a:xfrm rot="3072043">
            <a:off x="-1481961" y="4475203"/>
            <a:ext cx="4204156" cy="3171042"/>
          </a:xfrm>
          <a:prstGeom prst="rect">
            <a:avLst/>
          </a:prstGeom>
        </p:spPr>
      </p:pic>
      <p:sp>
        <p:nvSpPr>
          <p:cNvPr id="8" name="Rectangle: Rounded Corners 7">
            <a:extLst>
              <a:ext uri="{FF2B5EF4-FFF2-40B4-BE49-F238E27FC236}">
                <a16:creationId xmlns:a16="http://schemas.microsoft.com/office/drawing/2014/main" id="{18149736-771C-86C4-2CC2-4B13449A0221}"/>
              </a:ext>
            </a:extLst>
          </p:cNvPr>
          <p:cNvSpPr/>
          <p:nvPr/>
        </p:nvSpPr>
        <p:spPr>
          <a:xfrm>
            <a:off x="2221755" y="1358973"/>
            <a:ext cx="3623874" cy="4909458"/>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Helvetica" panose="020B0604020202020204" pitchFamily="34" charset="0"/>
                <a:cs typeface="Helvetica" panose="020B0604020202020204" pitchFamily="34" charset="0"/>
              </a:rPr>
              <a:t>Governors and relevant stakeholders will seek assurances around attendance with us. If you want to monitor patterns in attendance a dashboard that can be shared with senior leadership, governors, and trust leaders is often a way of doing this that is time-efficient and easy to digest. </a:t>
            </a:r>
          </a:p>
        </p:txBody>
      </p:sp>
      <p:sp>
        <p:nvSpPr>
          <p:cNvPr id="6" name="Title 1">
            <a:extLst>
              <a:ext uri="{FF2B5EF4-FFF2-40B4-BE49-F238E27FC236}">
                <a16:creationId xmlns:a16="http://schemas.microsoft.com/office/drawing/2014/main" id="{E31B0733-5EA1-0F0A-D2EA-BB4337659620}"/>
              </a:ext>
            </a:extLst>
          </p:cNvPr>
          <p:cNvSpPr txBox="1">
            <a:spLocks/>
          </p:cNvSpPr>
          <p:nvPr/>
        </p:nvSpPr>
        <p:spPr>
          <a:xfrm>
            <a:off x="2360764" y="272577"/>
            <a:ext cx="8188929" cy="88566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lvl="0" algn="l">
              <a:lnSpc>
                <a:spcPct val="120000"/>
              </a:lnSpc>
              <a:defRPr/>
            </a:pPr>
            <a:r>
              <a:rPr kumimoji="0" lang="en-GB" sz="2500" b="1" i="0" u="none" strike="noStrike" kern="1200" cap="none" spc="0" normalizeH="0" baseline="0" noProof="0" dirty="0">
                <a:ln>
                  <a:noFill/>
                </a:ln>
                <a:solidFill>
                  <a:srgbClr val="003763"/>
                </a:solidFill>
                <a:effectLst/>
                <a:uLnTx/>
                <a:uFillTx/>
                <a:latin typeface="Rockwell" panose="02060603020205020403" pitchFamily="18" charset="0"/>
                <a:cs typeface="Arial"/>
              </a:rPr>
              <a:t>8. Decide how you will report attendance data to your governing body and other stakeholders</a:t>
            </a:r>
          </a:p>
        </p:txBody>
      </p:sp>
      <p:pic>
        <p:nvPicPr>
          <p:cNvPr id="7" name="Graphic 6" descr="Thought bubble outline">
            <a:extLst>
              <a:ext uri="{FF2B5EF4-FFF2-40B4-BE49-F238E27FC236}">
                <a16:creationId xmlns:a16="http://schemas.microsoft.com/office/drawing/2014/main" id="{0D826165-97E7-9E9D-DDC8-34FEB9DC37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0629" y="1805400"/>
            <a:ext cx="914400" cy="914400"/>
          </a:xfrm>
          <a:prstGeom prst="rect">
            <a:avLst/>
          </a:prstGeom>
        </p:spPr>
      </p:pic>
    </p:spTree>
    <p:extLst>
      <p:ext uri="{BB962C8B-B14F-4D97-AF65-F5344CB8AC3E}">
        <p14:creationId xmlns:p14="http://schemas.microsoft.com/office/powerpoint/2010/main" val="65620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3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1A17FBA-731F-4D2C-842E-7FC75397E526}"/>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Light" panose="020F0302020204030204"/>
                <a:ea typeface="+mn-ea"/>
                <a:cs typeface="+mn-cs"/>
              </a:rPr>
              <a:t>15-minute comfort break,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Light" panose="020F0302020204030204"/>
                <a:ea typeface="+mn-ea"/>
                <a:cs typeface="+mn-cs"/>
              </a:rPr>
              <a:t>See you back soon!</a:t>
            </a:r>
            <a:endParaRPr kumimoji="0" lang="en-US" sz="3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Placeholder 3" descr="A picture containing text, computer, electronics, indoor&#10;&#10;Description automatically generated">
            <a:extLst>
              <a:ext uri="{FF2B5EF4-FFF2-40B4-BE49-F238E27FC236}">
                <a16:creationId xmlns:a16="http://schemas.microsoft.com/office/drawing/2014/main" id="{F52928F0-EF27-47F8-B69C-A63BEBAE005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3539"/>
          <a:stretch/>
        </p:blipFill>
        <p:spPr>
          <a:xfrm>
            <a:off x="976251" y="942538"/>
            <a:ext cx="7163222" cy="4808332"/>
          </a:xfrm>
          <a:prstGeom prst="rect">
            <a:avLst/>
          </a:prstGeom>
          <a:solidFill>
            <a:schemeClr val="bg1">
              <a:lumMod val="65000"/>
            </a:schemeClr>
          </a:solidFill>
          <a:effectLst/>
        </p:spPr>
      </p:pic>
      <p:pic>
        <p:nvPicPr>
          <p:cNvPr id="9" name="Stacked New NCC Logo 376.jpg">
            <a:extLst>
              <a:ext uri="{FF2B5EF4-FFF2-40B4-BE49-F238E27FC236}">
                <a16:creationId xmlns:a16="http://schemas.microsoft.com/office/drawing/2014/main" id="{37E390E5-754A-4017-8C96-E93AD53C1D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58333" y="6147772"/>
            <a:ext cx="849988" cy="258291"/>
          </a:xfrm>
          <a:prstGeom prst="rect">
            <a:avLst/>
          </a:prstGeom>
          <a:ln w="12700">
            <a:miter lim="400000"/>
          </a:ln>
        </p:spPr>
      </p:pic>
      <p:pic>
        <p:nvPicPr>
          <p:cNvPr id="10" name="Flourish Logo2.png">
            <a:extLst>
              <a:ext uri="{FF2B5EF4-FFF2-40B4-BE49-F238E27FC236}">
                <a16:creationId xmlns:a16="http://schemas.microsoft.com/office/drawing/2014/main" id="{611BA168-DC43-41F0-A4FA-2257A49DF8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51916" y="6091811"/>
            <a:ext cx="562798" cy="370212"/>
          </a:xfrm>
          <a:prstGeom prst="rect">
            <a:avLst/>
          </a:prstGeom>
          <a:ln w="12700">
            <a:miter lim="400000"/>
          </a:ln>
        </p:spPr>
      </p:pic>
      <p:pic>
        <p:nvPicPr>
          <p:cNvPr id="11" name="Vital Signs for Children Logo (1).jpg">
            <a:extLst>
              <a:ext uri="{FF2B5EF4-FFF2-40B4-BE49-F238E27FC236}">
                <a16:creationId xmlns:a16="http://schemas.microsoft.com/office/drawing/2014/main" id="{6F196702-7192-4114-B4D9-CA515CA7DC1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14714" y="6147772"/>
            <a:ext cx="666219" cy="258291"/>
          </a:xfrm>
          <a:prstGeom prst="rect">
            <a:avLst/>
          </a:prstGeom>
          <a:ln w="12700">
            <a:miter lim="400000"/>
          </a:ln>
        </p:spPr>
      </p:pic>
    </p:spTree>
    <p:extLst>
      <p:ext uri="{BB962C8B-B14F-4D97-AF65-F5344CB8AC3E}">
        <p14:creationId xmlns:p14="http://schemas.microsoft.com/office/powerpoint/2010/main" val="2319298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Flourish Logo2.png" descr="Flourish Logo2.png"/>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234" name="Stacked New NCC Logo 376.jpg" descr="Stacked New NCC Logo 376.jpg"/>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235" name="Vital Signs for Children Logo (1).jpg" descr="Vital Signs for Children Logo (1).jpg"/>
          <p:cNvPicPr>
            <a:picLocks noChangeAspect="1"/>
          </p:cNvPicPr>
          <p:nvPr/>
        </p:nvPicPr>
        <p:blipFill>
          <a:blip r:embed="rId5"/>
          <a:stretch>
            <a:fillRect/>
          </a:stretch>
        </p:blipFill>
        <p:spPr>
          <a:xfrm>
            <a:off x="10814440" y="6125171"/>
            <a:ext cx="666220" cy="258291"/>
          </a:xfrm>
          <a:prstGeom prst="rect">
            <a:avLst/>
          </a:prstGeom>
          <a:ln w="12700">
            <a:miter lim="400000"/>
          </a:ln>
        </p:spPr>
      </p:pic>
      <p:sp>
        <p:nvSpPr>
          <p:cNvPr id="236" name="Rectangle 2"/>
          <p:cNvSpPr txBox="1"/>
          <p:nvPr/>
        </p:nvSpPr>
        <p:spPr>
          <a:xfrm>
            <a:off x="8034638" y="387062"/>
            <a:ext cx="344602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600" b="1">
                <a:solidFill>
                  <a:srgbClr val="002060"/>
                </a:solidFill>
              </a:defRPr>
            </a:lvl1pPr>
          </a:lstStyle>
          <a:p>
            <a:r>
              <a:rPr lang="en-GB" dirty="0"/>
              <a:t>Agenda</a:t>
            </a:r>
            <a:endParaRPr dirty="0"/>
          </a:p>
        </p:txBody>
      </p:sp>
      <p:pic>
        <p:nvPicPr>
          <p:cNvPr id="237" name="Image" descr="Image"/>
          <p:cNvPicPr>
            <a:picLocks noChangeAspect="1"/>
          </p:cNvPicPr>
          <p:nvPr/>
        </p:nvPicPr>
        <p:blipFill>
          <a:blip r:embed="rId6"/>
          <a:stretch>
            <a:fillRect/>
          </a:stretch>
        </p:blipFill>
        <p:spPr>
          <a:xfrm>
            <a:off x="6951563" y="1774209"/>
            <a:ext cx="5947452" cy="3784656"/>
          </a:xfrm>
          <a:prstGeom prst="rect">
            <a:avLst/>
          </a:prstGeom>
          <a:ln w="12700">
            <a:miter lim="400000"/>
          </a:ln>
        </p:spPr>
      </p:pic>
      <p:graphicFrame>
        <p:nvGraphicFramePr>
          <p:cNvPr id="2" name="Table 2">
            <a:extLst>
              <a:ext uri="{FF2B5EF4-FFF2-40B4-BE49-F238E27FC236}">
                <a16:creationId xmlns:a16="http://schemas.microsoft.com/office/drawing/2014/main" id="{CFFA062C-2D40-458B-B2C1-BA6EC6C92D00}"/>
              </a:ext>
            </a:extLst>
          </p:cNvPr>
          <p:cNvGraphicFramePr>
            <a:graphicFrameLocks noGrp="1"/>
          </p:cNvGraphicFramePr>
          <p:nvPr>
            <p:extLst>
              <p:ext uri="{D42A27DB-BD31-4B8C-83A1-F6EECF244321}">
                <p14:modId xmlns:p14="http://schemas.microsoft.com/office/powerpoint/2010/main" val="2828527211"/>
              </p:ext>
            </p:extLst>
          </p:nvPr>
        </p:nvGraphicFramePr>
        <p:xfrm>
          <a:off x="555024" y="959554"/>
          <a:ext cx="5793401" cy="4757240"/>
        </p:xfrm>
        <a:graphic>
          <a:graphicData uri="http://schemas.openxmlformats.org/drawingml/2006/table">
            <a:tbl>
              <a:tblPr firstRow="1" bandRow="1">
                <a:tableStyleId>{93296810-A885-4BE3-A3E7-6D5BEEA58F35}</a:tableStyleId>
              </a:tblPr>
              <a:tblGrid>
                <a:gridCol w="1160780">
                  <a:extLst>
                    <a:ext uri="{9D8B030D-6E8A-4147-A177-3AD203B41FA5}">
                      <a16:colId xmlns:a16="http://schemas.microsoft.com/office/drawing/2014/main" val="1181198310"/>
                    </a:ext>
                  </a:extLst>
                </a:gridCol>
                <a:gridCol w="4632621">
                  <a:extLst>
                    <a:ext uri="{9D8B030D-6E8A-4147-A177-3AD203B41FA5}">
                      <a16:colId xmlns:a16="http://schemas.microsoft.com/office/drawing/2014/main" val="1455596262"/>
                    </a:ext>
                  </a:extLst>
                </a:gridCol>
              </a:tblGrid>
              <a:tr h="640552">
                <a:tc>
                  <a:txBody>
                    <a:bodyPr/>
                    <a:lstStyle/>
                    <a:p>
                      <a:pPr algn="l"/>
                      <a:r>
                        <a:rPr lang="en-GB" sz="1800" b="1" dirty="0">
                          <a:solidFill>
                            <a:srgbClr val="002060"/>
                          </a:solidFill>
                        </a:rPr>
                        <a:t>9.30am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Welcome! Term Headlines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2120213"/>
                  </a:ext>
                </a:extLst>
              </a:tr>
              <a:tr h="640552">
                <a:tc>
                  <a:txBody>
                    <a:bodyPr/>
                    <a:lstStyle/>
                    <a:p>
                      <a:pPr algn="l"/>
                      <a:r>
                        <a:rPr lang="en-GB" sz="1800" b="1" dirty="0">
                          <a:solidFill>
                            <a:srgbClr val="002060"/>
                          </a:solidFill>
                        </a:rPr>
                        <a:t>9.40am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Termly Check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605568"/>
                  </a:ext>
                </a:extLst>
              </a:tr>
              <a:tr h="640552">
                <a:tc>
                  <a:txBody>
                    <a:bodyPr/>
                    <a:lstStyle/>
                    <a:p>
                      <a:pPr algn="l"/>
                      <a:r>
                        <a:rPr lang="en-GB" sz="1800" b="1" dirty="0">
                          <a:solidFill>
                            <a:srgbClr val="002060"/>
                          </a:solidFill>
                        </a:rPr>
                        <a:t>10.00am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Getting attendance right: Eight things' schools can do this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7268349"/>
                  </a:ext>
                </a:extLst>
              </a:tr>
              <a:tr h="640552">
                <a:tc>
                  <a:txBody>
                    <a:bodyPr/>
                    <a:lstStyle/>
                    <a:p>
                      <a:pPr algn="l"/>
                      <a:r>
                        <a:rPr lang="en-GB" sz="1800" b="1" dirty="0">
                          <a:solidFill>
                            <a:srgbClr val="002060"/>
                          </a:solidFill>
                        </a:rPr>
                        <a:t>11.45am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5825127"/>
                  </a:ext>
                </a:extLst>
              </a:tr>
              <a:tr h="431157">
                <a:tc>
                  <a:txBody>
                    <a:bodyPr/>
                    <a:lstStyle/>
                    <a:p>
                      <a:pPr algn="l"/>
                      <a:r>
                        <a:rPr lang="en-GB" sz="1800" b="1" dirty="0">
                          <a:solidFill>
                            <a:srgbClr val="002060"/>
                          </a:solidFill>
                        </a:rPr>
                        <a:t>11.00am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Guest Speaker: Andrew Siddy from Virtual School to speak about Kinship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1981435"/>
                  </a:ext>
                </a:extLst>
              </a:tr>
              <a:tr h="752564">
                <a:tc>
                  <a:txBody>
                    <a:bodyPr/>
                    <a:lstStyle/>
                    <a:p>
                      <a:pPr algn="l"/>
                      <a:r>
                        <a:rPr lang="en-GB" sz="1800" b="1" dirty="0">
                          <a:solidFill>
                            <a:srgbClr val="002060"/>
                          </a:solidFill>
                        </a:rPr>
                        <a:t>11.30am</a:t>
                      </a:r>
                    </a:p>
                    <a:p>
                      <a:pPr algn="l"/>
                      <a:endParaRPr lang="en-GB" sz="1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Spotlight session: Support First Approach, let's build a road map</a:t>
                      </a:r>
                    </a:p>
                    <a:p>
                      <a:pPr algn="l"/>
                      <a:endParaRPr lang="en-GB" sz="1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6221538"/>
                  </a:ext>
                </a:extLst>
              </a:tr>
              <a:tr h="640552">
                <a:tc>
                  <a:txBody>
                    <a:bodyPr/>
                    <a:lstStyle/>
                    <a:p>
                      <a:pPr algn="l"/>
                      <a:r>
                        <a:rPr lang="en-GB" sz="1800" b="1" dirty="0">
                          <a:solidFill>
                            <a:srgbClr val="002060"/>
                          </a:solidFill>
                        </a:rPr>
                        <a:t>12.15pm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Final comments &amp; questions</a:t>
                      </a:r>
                    </a:p>
                    <a:p>
                      <a:pPr algn="l"/>
                      <a:endParaRPr lang="en-GB" sz="1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3543370"/>
                  </a:ext>
                </a:extLst>
              </a:tr>
            </a:tbl>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12" name="New NCC Long Logo White.png" descr="New NCC Long Logo White.png"/>
          <p:cNvPicPr>
            <a:picLocks noChangeAspect="1"/>
          </p:cNvPicPr>
          <p:nvPr/>
        </p:nvPicPr>
        <p:blipFill>
          <a:blip r:embed="rId3"/>
          <a:stretch>
            <a:fillRect/>
          </a:stretch>
        </p:blipFill>
        <p:spPr>
          <a:xfrm>
            <a:off x="383436" y="273493"/>
            <a:ext cx="3214196" cy="488369"/>
          </a:xfrm>
          <a:prstGeom prst="rect">
            <a:avLst/>
          </a:prstGeom>
          <a:ln w="12700">
            <a:miter lim="400000"/>
          </a:ln>
        </p:spPr>
      </p:pic>
      <p:pic>
        <p:nvPicPr>
          <p:cNvPr id="113" name="Flourish Logo.png" descr="Flourish Logo.png"/>
          <p:cNvPicPr>
            <a:picLocks noChangeAspect="1"/>
          </p:cNvPicPr>
          <p:nvPr/>
        </p:nvPicPr>
        <p:blipFill>
          <a:blip r:embed="rId4"/>
          <a:stretch>
            <a:fillRect/>
          </a:stretch>
        </p:blipFill>
        <p:spPr>
          <a:xfrm>
            <a:off x="968970" y="5756340"/>
            <a:ext cx="845300" cy="568007"/>
          </a:xfrm>
          <a:prstGeom prst="rect">
            <a:avLst/>
          </a:prstGeom>
          <a:ln w="12700">
            <a:miter lim="400000"/>
          </a:ln>
        </p:spPr>
      </p:pic>
      <p:pic>
        <p:nvPicPr>
          <p:cNvPr id="114" name="Vital Signs for Children Logo (White).png" descr="Vital Signs for Children Logo (White).png"/>
          <p:cNvPicPr>
            <a:picLocks noChangeAspect="1"/>
          </p:cNvPicPr>
          <p:nvPr/>
        </p:nvPicPr>
        <p:blipFill>
          <a:blip r:embed="rId5"/>
          <a:stretch>
            <a:fillRect/>
          </a:stretch>
        </p:blipFill>
        <p:spPr>
          <a:xfrm>
            <a:off x="2087314" y="5831470"/>
            <a:ext cx="1259635" cy="488369"/>
          </a:xfrm>
          <a:prstGeom prst="rect">
            <a:avLst/>
          </a:prstGeom>
          <a:ln w="12700">
            <a:miter lim="400000"/>
          </a:ln>
        </p:spPr>
      </p:pic>
      <p:pic>
        <p:nvPicPr>
          <p:cNvPr id="115" name="Image" descr="Image"/>
          <p:cNvPicPr>
            <a:picLocks noChangeAspect="1"/>
          </p:cNvPicPr>
          <p:nvPr/>
        </p:nvPicPr>
        <p:blipFill>
          <a:blip r:embed="rId6"/>
          <a:stretch>
            <a:fillRect/>
          </a:stretch>
        </p:blipFill>
        <p:spPr>
          <a:xfrm>
            <a:off x="383436" y="1049550"/>
            <a:ext cx="14141390" cy="5270289"/>
          </a:xfrm>
          <a:prstGeom prst="rect">
            <a:avLst/>
          </a:prstGeom>
          <a:ln w="12700">
            <a:miter lim="400000"/>
          </a:ln>
        </p:spPr>
      </p:pic>
      <p:sp>
        <p:nvSpPr>
          <p:cNvPr id="111" name="Title of presentation…"/>
          <p:cNvSpPr txBox="1"/>
          <p:nvPr/>
        </p:nvSpPr>
        <p:spPr>
          <a:xfrm>
            <a:off x="194489" y="1263900"/>
            <a:ext cx="7365539" cy="3754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Calibri"/>
              </a:rPr>
              <a:t>Virtual School response to the expansion of the Virtual School Head role to include championing the educational attendance, attainment and progress of children in kinship 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Calibri"/>
            </a:endParaRPr>
          </a:p>
        </p:txBody>
      </p:sp>
      <p:pic>
        <p:nvPicPr>
          <p:cNvPr id="3" name="Picture 2" descr="A close-up of a sign&#10;&#10;Description automatically generated">
            <a:extLst>
              <a:ext uri="{FF2B5EF4-FFF2-40B4-BE49-F238E27FC236}">
                <a16:creationId xmlns:a16="http://schemas.microsoft.com/office/drawing/2014/main" id="{CA4BD8D0-A9E5-DD81-D2FF-0D9B2B9C3A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9573" y="81225"/>
            <a:ext cx="3159393" cy="852820"/>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932947-6900-2DC0-A2F5-2E5184610173}"/>
              </a:ext>
            </a:extLst>
          </p:cNvPr>
          <p:cNvSpPr txBox="1"/>
          <p:nvPr/>
        </p:nvSpPr>
        <p:spPr>
          <a:xfrm>
            <a:off x="393232" y="1949114"/>
            <a:ext cx="10888133" cy="319106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4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Who are we?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We are not a school, but we are a service which offers advice and guidance. We support early years settings, schools, post-16 settings and other professionals to ensure that children in care, previously in care, children with a social worker &amp; children in kinship care (from September 2024) get the very best from their education.</a:t>
            </a:r>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5"/>
          <a:stretch>
            <a:fillRect/>
          </a:stretch>
        </p:blipFill>
        <p:spPr>
          <a:xfrm>
            <a:off x="10814440" y="6125171"/>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6"/>
          <a:stretch>
            <a:fillRect/>
          </a:stretch>
        </p:blipFill>
        <p:spPr>
          <a:xfrm>
            <a:off x="0" y="5651978"/>
            <a:ext cx="12192000" cy="445020"/>
          </a:xfrm>
          <a:prstGeom prst="rect">
            <a:avLst/>
          </a:prstGeom>
        </p:spPr>
      </p:pic>
      <p:pic>
        <p:nvPicPr>
          <p:cNvPr id="3" name="Picture 2" descr="A group of children playing in the dirt&#10;&#10;Description automatically generated">
            <a:extLst>
              <a:ext uri="{FF2B5EF4-FFF2-40B4-BE49-F238E27FC236}">
                <a16:creationId xmlns:a16="http://schemas.microsoft.com/office/drawing/2014/main" id="{900A1D19-D47D-A056-A319-90293A85070A}"/>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760661" y="352927"/>
            <a:ext cx="3386889" cy="2257926"/>
          </a:xfrm>
          <a:prstGeom prst="rect">
            <a:avLst/>
          </a:prstGeom>
        </p:spPr>
      </p:pic>
      <p:pic>
        <p:nvPicPr>
          <p:cNvPr id="2" name="Picture 1" descr="A close-up of a sign&#10;&#10;Description automatically generated">
            <a:extLst>
              <a:ext uri="{FF2B5EF4-FFF2-40B4-BE49-F238E27FC236}">
                <a16:creationId xmlns:a16="http://schemas.microsoft.com/office/drawing/2014/main" id="{9C278C48-7AC0-837E-4494-2616343437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149" y="403976"/>
            <a:ext cx="3159393" cy="852820"/>
          </a:xfrm>
          <a:prstGeom prst="rect">
            <a:avLst/>
          </a:prstGeom>
        </p:spPr>
      </p:pic>
    </p:spTree>
    <p:extLst>
      <p:ext uri="{BB962C8B-B14F-4D97-AF65-F5344CB8AC3E}">
        <p14:creationId xmlns:p14="http://schemas.microsoft.com/office/powerpoint/2010/main" val="353544297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82E14B-D095-B9A9-3919-34F1DBC0AD84}"/>
              </a:ext>
            </a:extLst>
          </p:cNvPr>
          <p:cNvSpPr>
            <a:spLocks noGrp="1"/>
          </p:cNvSpPr>
          <p:nvPr>
            <p:ph type="body" sz="quarter" idx="1"/>
          </p:nvPr>
        </p:nvSpPr>
        <p:spPr>
          <a:xfrm>
            <a:off x="837329" y="694296"/>
            <a:ext cx="10517342" cy="4920345"/>
          </a:xfrm>
        </p:spPr>
        <p:txBody>
          <a:bodyPr>
            <a:normAutofit lnSpcReduction="10000"/>
          </a:bodyPr>
          <a:lstStyle/>
          <a:p>
            <a:pPr algn="l">
              <a:lnSpc>
                <a:spcPct val="107000"/>
              </a:lnSpc>
              <a:spcAft>
                <a:spcPts val="800"/>
              </a:spcAft>
            </a:pPr>
            <a:r>
              <a:rPr lang="en-GB" sz="4800" b="1" dirty="0">
                <a:solidFill>
                  <a:srgbClr val="002060"/>
                </a:solidFill>
                <a:latin typeface="Arial" panose="020B0604020202020204" pitchFamily="34" charset="0"/>
                <a:cs typeface="Arial" panose="020B0604020202020204" pitchFamily="34" charset="0"/>
              </a:rPr>
              <a:t>What is kinship care?</a:t>
            </a:r>
            <a:endParaRPr lang="en-GB" sz="18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algn="l">
              <a:lnSpc>
                <a:spcPct val="107000"/>
              </a:lnSpc>
              <a:spcAft>
                <a:spcPts val="800"/>
              </a:spcAft>
            </a:pPr>
            <a:r>
              <a:rPr lang="en-GB"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Kinship care is when a child lives full-time or most of the time with a relative or close family friend, usually because their parents are not able to care for them. The arrangement may be temporary or longer term. In the UK, there are more than 180,000 children in kinship care.</a:t>
            </a:r>
          </a:p>
          <a:p>
            <a:pPr algn="l">
              <a:lnSpc>
                <a:spcPct val="107000"/>
              </a:lnSpc>
              <a:spcAft>
                <a:spcPts val="800"/>
              </a:spcAft>
            </a:pPr>
            <a:r>
              <a:rPr lang="en-GB"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Grandparents are the most common kinship carers, but older siblings, aunts, uncles, and people who know the child well can also take on the role. This list is not exhaustive.</a:t>
            </a:r>
          </a:p>
          <a:p>
            <a:pPr algn="l">
              <a:lnSpc>
                <a:spcPct val="107000"/>
              </a:lnSpc>
              <a:spcAft>
                <a:spcPts val="800"/>
              </a:spcAft>
            </a:pPr>
            <a:r>
              <a:rPr lang="en-GB"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You might see kinship carers referred to as ‘family and friend’s carers’ or ‘connected people’ by local authorities and in some documents. </a:t>
            </a:r>
          </a:p>
          <a:p>
            <a:endParaRPr lang="en-GB" dirty="0"/>
          </a:p>
        </p:txBody>
      </p:sp>
    </p:spTree>
    <p:extLst>
      <p:ext uri="{BB962C8B-B14F-4D97-AF65-F5344CB8AC3E}">
        <p14:creationId xmlns:p14="http://schemas.microsoft.com/office/powerpoint/2010/main" val="397624609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3128A5-807C-A901-8860-6B927EAD7988}"/>
              </a:ext>
            </a:extLst>
          </p:cNvPr>
          <p:cNvSpPr txBox="1"/>
          <p:nvPr/>
        </p:nvSpPr>
        <p:spPr>
          <a:xfrm>
            <a:off x="389042" y="218140"/>
            <a:ext cx="11302215" cy="677479"/>
          </a:xfrm>
          <a:prstGeom prst="rect">
            <a:avLst/>
          </a:prstGeom>
          <a:noFill/>
        </p:spPr>
        <p:txBody>
          <a:bodyPr wrap="square" rtlCol="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Calibri"/>
              </a:rPr>
              <a:t>The following are all types of kinship care arrangement; however, this list is not exhaustive:</a:t>
            </a:r>
          </a:p>
        </p:txBody>
      </p:sp>
      <p:sp>
        <p:nvSpPr>
          <p:cNvPr id="3" name="TextBox 2">
            <a:extLst>
              <a:ext uri="{FF2B5EF4-FFF2-40B4-BE49-F238E27FC236}">
                <a16:creationId xmlns:a16="http://schemas.microsoft.com/office/drawing/2014/main" id="{9D1EAB96-88A7-8D82-06D8-1F539F04885A}"/>
              </a:ext>
            </a:extLst>
          </p:cNvPr>
          <p:cNvSpPr txBox="1"/>
          <p:nvPr/>
        </p:nvSpPr>
        <p:spPr>
          <a:xfrm>
            <a:off x="160442" y="6270528"/>
            <a:ext cx="1187111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a:cs typeface="Helvetica"/>
                <a:hlinkClick r:id="rId3"/>
              </a:rPr>
              <a:t>Championing kinship care: the national kinship care strategy (publishing.service.gov.uk)</a:t>
            </a:r>
            <a:endParaRPr kumimoji="0" lang="en-GB" sz="1800" b="0" i="0" u="none" strike="noStrike" kern="1200" cap="none" spc="0" normalizeH="0" baseline="0" noProof="0" dirty="0">
              <a:ln>
                <a:noFill/>
              </a:ln>
              <a:solidFill>
                <a:srgbClr val="000000"/>
              </a:solidFill>
              <a:effectLst/>
              <a:uLnTx/>
              <a:uFillTx/>
              <a:latin typeface="Helvetica"/>
              <a:cs typeface="Helvetica"/>
            </a:endParaRPr>
          </a:p>
        </p:txBody>
      </p:sp>
      <p:sp>
        <p:nvSpPr>
          <p:cNvPr id="7" name="TextBox 6">
            <a:extLst>
              <a:ext uri="{FF2B5EF4-FFF2-40B4-BE49-F238E27FC236}">
                <a16:creationId xmlns:a16="http://schemas.microsoft.com/office/drawing/2014/main" id="{36F62AA3-C34A-95A2-44B8-BE110B27A556}"/>
              </a:ext>
            </a:extLst>
          </p:cNvPr>
          <p:cNvSpPr txBox="1"/>
          <p:nvPr/>
        </p:nvSpPr>
        <p:spPr>
          <a:xfrm>
            <a:off x="685799" y="1397862"/>
            <a:ext cx="10820400" cy="43704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Calibri"/>
              </a:rPr>
              <a:t>Informal kinship care arrangements</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Calibri"/>
              </a:rPr>
              <a:t>A private fostering arrangement in which some who is not a close relative of the child looks after the child for 28 days or more</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Calibri"/>
              </a:rPr>
              <a:t>Where a ‘lives with’ Child Arrangements Order has been granted in favour of someone who is a friend or family member but is not the child’s parent</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Calibri"/>
              </a:rPr>
              <a:t>Where a Special Guardianship Order has been granted appointing a friend or family member as the child’s special guardian</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Calibri"/>
              </a:rPr>
              <a:t>Where a child is a ‘looked after child’ and each of the following apply:</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Calibri"/>
              </a:rPr>
              <a:t>	- the child is being cared for by a friend or family member who is not their parent, and</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Calibri"/>
              </a:rPr>
              <a:t>	- the friend or family member is approved as a local authority foster carer on either a temporary basis or following full assessment.</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Calibri"/>
              </a:rPr>
              <a:t>Where an Adoption Order has been granted in respect of the child and, prior to making the order, the adopter was a friend or family member.</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srgbClr val="000000"/>
              </a:solidFill>
              <a:effectLst/>
              <a:uLnTx/>
              <a:uFillTx/>
              <a:latin typeface="Calibri"/>
              <a:ea typeface="+mj-ea"/>
              <a:cs typeface="Calibri"/>
              <a:sym typeface="Calibri"/>
            </a:endParaRPr>
          </a:p>
        </p:txBody>
      </p:sp>
    </p:spTree>
    <p:extLst>
      <p:ext uri="{BB962C8B-B14F-4D97-AF65-F5344CB8AC3E}">
        <p14:creationId xmlns:p14="http://schemas.microsoft.com/office/powerpoint/2010/main" val="13891803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2B1C7-4B19-5DDC-C2AD-24A5DB6DE178}"/>
              </a:ext>
            </a:extLst>
          </p:cNvPr>
          <p:cNvSpPr>
            <a:spLocks noGrp="1"/>
          </p:cNvSpPr>
          <p:nvPr>
            <p:ph type="title"/>
          </p:nvPr>
        </p:nvSpPr>
        <p:spPr/>
        <p:txBody>
          <a:bodyPr/>
          <a:lstStyle/>
          <a:p>
            <a:endParaRPr lang="en-GB"/>
          </a:p>
        </p:txBody>
      </p:sp>
      <p:pic>
        <p:nvPicPr>
          <p:cNvPr id="3" name="Online Media 2" title="#ThisIsKinshipCare Film">
            <a:hlinkClick r:id="" action="ppaction://media"/>
            <a:extLst>
              <a:ext uri="{FF2B5EF4-FFF2-40B4-BE49-F238E27FC236}">
                <a16:creationId xmlns:a16="http://schemas.microsoft.com/office/drawing/2014/main" id="{88F8B1D8-94BF-2961-C0C7-E0EED32115DF}"/>
              </a:ext>
            </a:extLst>
          </p:cNvPr>
          <p:cNvPicPr>
            <a:picLocks noRot="1" noChangeAspect="1"/>
          </p:cNvPicPr>
          <p:nvPr>
            <a:videoFile r:link="rId1"/>
          </p:nvPr>
        </p:nvPicPr>
        <p:blipFill>
          <a:blip r:embed="rId3"/>
          <a:stretch>
            <a:fillRect/>
          </a:stretch>
        </p:blipFill>
        <p:spPr>
          <a:xfrm>
            <a:off x="475343" y="253328"/>
            <a:ext cx="11241314" cy="6351343"/>
          </a:xfrm>
          <a:prstGeom prst="rect">
            <a:avLst/>
          </a:prstGeom>
        </p:spPr>
      </p:pic>
    </p:spTree>
    <p:extLst>
      <p:ext uri="{BB962C8B-B14F-4D97-AF65-F5344CB8AC3E}">
        <p14:creationId xmlns:p14="http://schemas.microsoft.com/office/powerpoint/2010/main" val="491570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82E14B-D095-B9A9-3919-34F1DBC0AD84}"/>
              </a:ext>
            </a:extLst>
          </p:cNvPr>
          <p:cNvSpPr>
            <a:spLocks noGrp="1"/>
          </p:cNvSpPr>
          <p:nvPr>
            <p:ph type="body" sz="quarter" idx="1"/>
          </p:nvPr>
        </p:nvSpPr>
        <p:spPr>
          <a:xfrm>
            <a:off x="837329" y="555171"/>
            <a:ext cx="10517342" cy="4920345"/>
          </a:xfrm>
        </p:spPr>
        <p:txBody>
          <a:bodyPr>
            <a:normAutofit fontScale="92500" lnSpcReduction="20000"/>
          </a:bodyPr>
          <a:lstStyle/>
          <a:p>
            <a:pPr algn="l">
              <a:lnSpc>
                <a:spcPct val="107000"/>
              </a:lnSpc>
              <a:spcAft>
                <a:spcPts val="800"/>
              </a:spcAft>
            </a:pPr>
            <a:r>
              <a:rPr lang="en-GB" sz="4300" b="1" dirty="0">
                <a:solidFill>
                  <a:srgbClr val="002060"/>
                </a:solidFill>
                <a:latin typeface="Arial" panose="020B0604020202020204" pitchFamily="34" charset="0"/>
                <a:cs typeface="Arial" panose="020B0604020202020204" pitchFamily="34" charset="0"/>
              </a:rPr>
              <a:t>Why do children need kinship care?</a:t>
            </a:r>
            <a:endParaRPr lang="en-GB" sz="17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algn="l">
              <a:lnSpc>
                <a:spcPct val="107000"/>
              </a:lnSpc>
              <a:spcAft>
                <a:spcPts val="800"/>
              </a:spcAft>
            </a:pPr>
            <a:r>
              <a:rPr lang="en-GB"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Most children are in kinship care because their parents are not able to look after them.</a:t>
            </a:r>
          </a:p>
          <a:p>
            <a:pPr algn="l">
              <a:lnSpc>
                <a:spcPct val="107000"/>
              </a:lnSpc>
              <a:spcAft>
                <a:spcPts val="800"/>
              </a:spcAft>
            </a:pPr>
            <a:r>
              <a:rPr lang="en-GB"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Research shows that around half of children are in kinship care because their parents have had problems with drugs or alcohol. Children may also need kinship care if their parents die, go to prison, or they are abusive, neglectful or unwell.</a:t>
            </a:r>
          </a:p>
          <a:p>
            <a:pPr algn="l">
              <a:lnSpc>
                <a:spcPct val="107000"/>
              </a:lnSpc>
              <a:spcAft>
                <a:spcPts val="800"/>
              </a:spcAft>
            </a:pPr>
            <a:r>
              <a:rPr lang="en-GB"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Many children in kinship care will have experienced trauma. </a:t>
            </a:r>
            <a:r>
              <a:rPr lang="en-GB"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A kinship carer provides a stable home life where they can grow and develop in a safe, positive environment. They also get to stay in their existing family network, which helps maintain them maintain their sense of identity and family relationships.</a:t>
            </a:r>
          </a:p>
          <a:p>
            <a:pPr algn="l">
              <a:lnSpc>
                <a:spcPct val="107000"/>
              </a:lnSpc>
              <a:spcAft>
                <a:spcPts val="800"/>
              </a:spcAft>
            </a:pPr>
            <a:r>
              <a:rPr lang="en-GB"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Source:</a:t>
            </a:r>
            <a:r>
              <a:rPr lang="en-GB" b="1" i="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 Forgotten: Support for Kinship Children’s Education and Mental Health, Aug 2024.</a:t>
            </a:r>
            <a:endParaRPr lang="en-GB" kern="1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63922269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82E14B-D095-B9A9-3919-34F1DBC0AD84}"/>
              </a:ext>
            </a:extLst>
          </p:cNvPr>
          <p:cNvSpPr>
            <a:spLocks noGrp="1"/>
          </p:cNvSpPr>
          <p:nvPr>
            <p:ph type="body" sz="quarter" idx="1"/>
          </p:nvPr>
        </p:nvSpPr>
        <p:spPr>
          <a:xfrm>
            <a:off x="381435" y="275533"/>
            <a:ext cx="11646844" cy="859972"/>
          </a:xfrm>
        </p:spPr>
        <p:txBody>
          <a:bodyPr>
            <a:normAutofit fontScale="25000" lnSpcReduction="20000"/>
          </a:bodyPr>
          <a:lstStyle/>
          <a:p>
            <a:pPr algn="l">
              <a:lnSpc>
                <a:spcPct val="107000"/>
              </a:lnSpc>
              <a:spcAft>
                <a:spcPts val="800"/>
              </a:spcAft>
            </a:pPr>
            <a:r>
              <a:rPr lang="en-GB" sz="14400" b="1" dirty="0">
                <a:solidFill>
                  <a:srgbClr val="002060"/>
                </a:solidFill>
                <a:latin typeface="Arial" panose="020B0604020202020204" pitchFamily="34" charset="0"/>
                <a:cs typeface="Arial" panose="020B0604020202020204" pitchFamily="34" charset="0"/>
              </a:rPr>
              <a:t>What challenges are children in kinship care facing?</a:t>
            </a:r>
            <a:endParaRPr lang="en-GB" sz="144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algn="l"/>
            <a:endParaRPr lang="en-GB" dirty="0"/>
          </a:p>
        </p:txBody>
      </p:sp>
      <p:sp>
        <p:nvSpPr>
          <p:cNvPr id="4" name="TextBox 3">
            <a:extLst>
              <a:ext uri="{FF2B5EF4-FFF2-40B4-BE49-F238E27FC236}">
                <a16:creationId xmlns:a16="http://schemas.microsoft.com/office/drawing/2014/main" id="{FE6D5096-5107-2A24-D06B-2B82A366A13B}"/>
              </a:ext>
            </a:extLst>
          </p:cNvPr>
          <p:cNvSpPr txBox="1"/>
          <p:nvPr/>
        </p:nvSpPr>
        <p:spPr>
          <a:xfrm>
            <a:off x="685800" y="1135505"/>
            <a:ext cx="11038114" cy="5240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2200" b="0"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Too many kinship children aren’t getting the educational support they need.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2200" b="0"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There is a high prevalence of special educational needs amongst children in kinship care, but many are missing out on a diagnosis and formalised support in school.</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2200" b="0"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Many children in kinship care are struggling with their mental health, and emotional and therapeutic support for this group is lacking.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2200" b="0"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Some kinship children need additional support to manage contact and navigate their family relationships and identity.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2200" b="0"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Educational support for these children does not always recognise their specific circumstances &amp; needs.  </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GB" sz="2200" b="0"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Kinship carers can find it difficult to navigate the education system as it can be unclear what support this group are entitled to in order to thrive at school.</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0"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Source</a:t>
            </a:r>
            <a:r>
              <a:rPr kumimoji="0" lang="en-GB" sz="2200" b="0" i="1"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GB" sz="2200" b="1" i="1"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Championing Kinship Care: The National Kinship Care Strategy, Dec 2023 &amp; Forgotten: Support for Kinship Children’s Education and Mental Health, Aug 2024.</a:t>
            </a:r>
            <a:endParaRPr kumimoji="0" lang="en-GB" sz="2200" b="0"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13318671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3128A5-807C-A901-8860-6B927EAD7988}"/>
              </a:ext>
            </a:extLst>
          </p:cNvPr>
          <p:cNvSpPr txBox="1"/>
          <p:nvPr/>
        </p:nvSpPr>
        <p:spPr>
          <a:xfrm>
            <a:off x="160442" y="19759"/>
            <a:ext cx="11027229" cy="677479"/>
          </a:xfrm>
          <a:prstGeom prst="rect">
            <a:avLst/>
          </a:prstGeom>
          <a:noFill/>
        </p:spPr>
        <p:txBody>
          <a:bodyPr wrap="square" rtlCol="0">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E2A5A"/>
                </a:solidFill>
                <a:effectLst/>
                <a:uLnTx/>
                <a:uFillTx/>
                <a:latin typeface="Arial" panose="020B0604020202020204" pitchFamily="34" charset="0"/>
                <a:cs typeface="Arial" panose="020B0604020202020204" pitchFamily="34" charset="0"/>
              </a:rPr>
              <a:t>What are the new duties for kinship?</a:t>
            </a:r>
            <a:endParaRPr kumimoji="0" lang="en-US" sz="2000" b="0" i="0" u="none" strike="noStrike" kern="1200" cap="none" spc="0" normalizeH="0" baseline="0" noProof="0" dirty="0">
              <a:ln>
                <a:noFill/>
              </a:ln>
              <a:solidFill>
                <a:srgbClr val="1E2A5A"/>
              </a:solidFill>
              <a:effectLst/>
              <a:uLnTx/>
              <a:uFillTx/>
              <a:latin typeface="Helvetica"/>
              <a:cs typeface="Helvetica"/>
            </a:endParaRPr>
          </a:p>
        </p:txBody>
      </p:sp>
      <p:sp>
        <p:nvSpPr>
          <p:cNvPr id="6" name="TextBox 5">
            <a:extLst>
              <a:ext uri="{FF2B5EF4-FFF2-40B4-BE49-F238E27FC236}">
                <a16:creationId xmlns:a16="http://schemas.microsoft.com/office/drawing/2014/main" id="{10591723-865E-C6E5-1B6C-DAE81ABCFE43}"/>
              </a:ext>
            </a:extLst>
          </p:cNvPr>
          <p:cNvSpPr txBox="1"/>
          <p:nvPr/>
        </p:nvSpPr>
        <p:spPr>
          <a:xfrm>
            <a:off x="160443" y="638217"/>
            <a:ext cx="11871115"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From September 2024, the Virtual School Head strategic role will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 Raising the visibility of the distinct needs of children in different types of kinship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care arrangements and the disadvantage that they can experience.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 Promoting practice that supports </a:t>
            </a:r>
            <a:r>
              <a:rPr kumimoji="0" lang="en-GB"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attendance and engagement in education.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 Promoting practice that improves children in kinship care’s outcomes to narrow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 attainment gap, so that every child has the opportunity to reach their full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Furthermore, we will extend Virtual School Heads’ provision of advice and information, on request, to all kinship carers with Special Guardianship and Child Arrangements Orders as part of their non-statutory role. This will be an important step in helping more kinship carers to navigate the education system, in turn helping them to advocate for the educational achievement of their children. More children in kinship care will receive the help they need to thrive at school. </a:t>
            </a:r>
          </a:p>
        </p:txBody>
      </p:sp>
      <p:sp>
        <p:nvSpPr>
          <p:cNvPr id="8" name="TextBox 7">
            <a:extLst>
              <a:ext uri="{FF2B5EF4-FFF2-40B4-BE49-F238E27FC236}">
                <a16:creationId xmlns:a16="http://schemas.microsoft.com/office/drawing/2014/main" id="{D876C882-6F0B-7C11-1EE7-EBEF035381F9}"/>
              </a:ext>
            </a:extLst>
          </p:cNvPr>
          <p:cNvSpPr txBox="1"/>
          <p:nvPr/>
        </p:nvSpPr>
        <p:spPr>
          <a:xfrm>
            <a:off x="160442" y="6270528"/>
            <a:ext cx="1187111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a:cs typeface="Helvetica"/>
                <a:hlinkClick r:id="rId3"/>
              </a:rPr>
              <a:t>Championing kinship care: the national kinship care strategy (publishing.service.gov.uk)</a:t>
            </a:r>
            <a:endParaRPr kumimoji="0" lang="en-GB" sz="1800" b="0" i="0" u="none" strike="noStrike" kern="1200" cap="none" spc="0" normalizeH="0" baseline="0" noProof="0" dirty="0">
              <a:ln>
                <a:noFill/>
              </a:ln>
              <a:solidFill>
                <a:srgbClr val="000000"/>
              </a:solidFill>
              <a:effectLst/>
              <a:uLnTx/>
              <a:uFillTx/>
              <a:latin typeface="Helvetica"/>
              <a:cs typeface="Helvetica"/>
            </a:endParaRPr>
          </a:p>
        </p:txBody>
      </p:sp>
    </p:spTree>
    <p:extLst>
      <p:ext uri="{BB962C8B-B14F-4D97-AF65-F5344CB8AC3E}">
        <p14:creationId xmlns:p14="http://schemas.microsoft.com/office/powerpoint/2010/main" val="349932569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3128A5-807C-A901-8860-6B927EAD7988}"/>
              </a:ext>
            </a:extLst>
          </p:cNvPr>
          <p:cNvSpPr txBox="1"/>
          <p:nvPr/>
        </p:nvSpPr>
        <p:spPr>
          <a:xfrm>
            <a:off x="160442" y="411645"/>
            <a:ext cx="11027229" cy="677479"/>
          </a:xfrm>
          <a:prstGeom prst="rect">
            <a:avLst/>
          </a:prstGeom>
          <a:noFill/>
        </p:spPr>
        <p:txBody>
          <a:bodyPr wrap="square" rtlCol="0">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E2A5A"/>
                </a:solidFill>
                <a:effectLst/>
                <a:uLnTx/>
                <a:uFillTx/>
                <a:latin typeface="Arial" panose="020B0604020202020204" pitchFamily="34" charset="0"/>
                <a:cs typeface="Arial" panose="020B0604020202020204" pitchFamily="34" charset="0"/>
              </a:rPr>
              <a:t>What is not within the scope of the new duties?</a:t>
            </a:r>
            <a:endParaRPr kumimoji="0" lang="en-US" sz="2000" b="0" i="0" u="none" strike="noStrike" kern="1200" cap="none" spc="0" normalizeH="0" baseline="0" noProof="0" dirty="0">
              <a:ln>
                <a:noFill/>
              </a:ln>
              <a:solidFill>
                <a:srgbClr val="1E2A5A"/>
              </a:solidFill>
              <a:effectLst/>
              <a:uLnTx/>
              <a:uFillTx/>
              <a:latin typeface="Helvetica"/>
              <a:cs typeface="Helvetica"/>
            </a:endParaRPr>
          </a:p>
        </p:txBody>
      </p:sp>
      <p:sp>
        <p:nvSpPr>
          <p:cNvPr id="6" name="TextBox 5">
            <a:extLst>
              <a:ext uri="{FF2B5EF4-FFF2-40B4-BE49-F238E27FC236}">
                <a16:creationId xmlns:a16="http://schemas.microsoft.com/office/drawing/2014/main" id="{95081980-4EF4-21E9-C630-24F6C3494E50}"/>
              </a:ext>
            </a:extLst>
          </p:cNvPr>
          <p:cNvSpPr txBox="1"/>
          <p:nvPr/>
        </p:nvSpPr>
        <p:spPr>
          <a:xfrm>
            <a:off x="276223" y="1699413"/>
            <a:ext cx="11639551" cy="31085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All children in kinship care, regardless of legal status, will benefit from the adaptation of the strategic Virtual School Head’s role. Although this </a:t>
            </a:r>
            <a:r>
              <a:rPr kumimoji="0" lang="en-GB"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does not involve direct intervention with children in kinship care</a:t>
            </a:r>
            <a:r>
              <a:rPr kumimoji="0" lang="en-GB"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all children will benefit from this system wide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Virtual School Heads are </a:t>
            </a:r>
            <a:r>
              <a:rPr kumimoji="0" lang="en-GB"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not expected to provide information and advice to kinship carers with informal arrangements</a:t>
            </a:r>
            <a:r>
              <a:rPr kumimoji="0" lang="en-GB"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FBEBA2BD-5885-C31C-EC1F-125518A80A79}"/>
              </a:ext>
            </a:extLst>
          </p:cNvPr>
          <p:cNvSpPr txBox="1"/>
          <p:nvPr/>
        </p:nvSpPr>
        <p:spPr>
          <a:xfrm>
            <a:off x="160442" y="6270528"/>
            <a:ext cx="1187111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a:cs typeface="Helvetica"/>
                <a:hlinkClick r:id="rId3"/>
              </a:rPr>
              <a:t>Championing kinship care: the national kinship care strategy (publishing.service.gov.uk)</a:t>
            </a:r>
            <a:endParaRPr kumimoji="0" lang="en-GB" sz="1800" b="0" i="0" u="none" strike="noStrike" kern="1200" cap="none" spc="0" normalizeH="0" baseline="0" noProof="0" dirty="0">
              <a:ln>
                <a:noFill/>
              </a:ln>
              <a:solidFill>
                <a:srgbClr val="000000"/>
              </a:solidFill>
              <a:effectLst/>
              <a:uLnTx/>
              <a:uFillTx/>
              <a:latin typeface="Helvetica"/>
              <a:cs typeface="Helvetica"/>
            </a:endParaRPr>
          </a:p>
        </p:txBody>
      </p:sp>
    </p:spTree>
    <p:extLst>
      <p:ext uri="{BB962C8B-B14F-4D97-AF65-F5344CB8AC3E}">
        <p14:creationId xmlns:p14="http://schemas.microsoft.com/office/powerpoint/2010/main" val="178316583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3128A5-807C-A901-8860-6B927EAD7988}"/>
              </a:ext>
            </a:extLst>
          </p:cNvPr>
          <p:cNvSpPr txBox="1"/>
          <p:nvPr/>
        </p:nvSpPr>
        <p:spPr>
          <a:xfrm>
            <a:off x="67914" y="106291"/>
            <a:ext cx="11027229" cy="677479"/>
          </a:xfrm>
          <a:prstGeom prst="rect">
            <a:avLst/>
          </a:prstGeom>
          <a:noFill/>
        </p:spPr>
        <p:txBody>
          <a:bodyPr wrap="square" rtlCol="0">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E2A5A"/>
                </a:solidFill>
                <a:effectLst/>
                <a:uLnTx/>
                <a:uFillTx/>
                <a:latin typeface="Arial" panose="020B0604020202020204" pitchFamily="34" charset="0"/>
                <a:cs typeface="Arial" panose="020B0604020202020204" pitchFamily="34" charset="0"/>
              </a:rPr>
              <a:t>How has the Norfolk Virtual School responded?</a:t>
            </a:r>
            <a:endParaRPr kumimoji="0" lang="en-US" sz="2000" b="0" i="0" u="none" strike="noStrike" kern="1200" cap="none" spc="0" normalizeH="0" baseline="0" noProof="0" dirty="0">
              <a:ln>
                <a:noFill/>
              </a:ln>
              <a:solidFill>
                <a:srgbClr val="1E2A5A"/>
              </a:solidFill>
              <a:effectLst/>
              <a:uLnTx/>
              <a:uFillTx/>
              <a:latin typeface="Helvetica"/>
              <a:cs typeface="Helvetica"/>
            </a:endParaRPr>
          </a:p>
        </p:txBody>
      </p:sp>
      <p:sp>
        <p:nvSpPr>
          <p:cNvPr id="3" name="TextBox 2">
            <a:extLst>
              <a:ext uri="{FF2B5EF4-FFF2-40B4-BE49-F238E27FC236}">
                <a16:creationId xmlns:a16="http://schemas.microsoft.com/office/drawing/2014/main" id="{D7687C13-2E4D-1D2B-8D58-B20BBAB03F7A}"/>
              </a:ext>
            </a:extLst>
          </p:cNvPr>
          <p:cNvSpPr txBox="1"/>
          <p:nvPr/>
        </p:nvSpPr>
        <p:spPr>
          <a:xfrm>
            <a:off x="246921" y="631370"/>
            <a:ext cx="11698157" cy="7150099"/>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Appointment of a new adviser with responsibility for kinship and previously in care children.</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From September 2024, Kinship families with a Special Guardianship or Child Arrangements Order, regardless of whether children were previously looked after, will benefit from advice and information from the Virtual School Head to help them navigate the education system. This will be reflected in our Virtual School offer published for 2024/25.</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Delivered a webinar for Norfolk Designated Safeguarding Leads on kinship</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Created &amp; shared a One Minute Guide to kinship</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Highlighted the new duties to SLT/Designated Teacher’s &amp; SENCOs at breakfast briefings </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Consultation period/offer being prepared.</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Extension of all participation events for previously in care to be inclusive of kinship families 2024/25. Families can be signposted to ask for further information by emailing </a:t>
            </a:r>
            <a:r>
              <a:rPr kumimoji="0" lang="en-GB" sz="2200" b="1" i="0" u="sng" strike="noStrike" kern="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Calibri"/>
                <a:hlinkClick r:id="rId3">
                  <a:extLst>
                    <a:ext uri="{A12FA001-AC4F-418D-AE19-62706E023703}">
                      <ahyp:hlinkClr xmlns:ahyp="http://schemas.microsoft.com/office/drawing/2018/hyperlinkcolor" val="tx"/>
                    </a:ext>
                  </a:extLst>
                </a:hlinkClick>
              </a:rPr>
              <a:t>virtual.schoolsPIC@norfolk.gov.uk</a:t>
            </a:r>
            <a:r>
              <a:rPr kumimoji="0" lang="en-GB"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634084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260607" y="-380755"/>
            <a:ext cx="6002110" cy="1495425"/>
          </a:xfrm>
        </p:spPr>
        <p:txBody>
          <a:bodyPr vert="horz" lIns="91440" tIns="45720" rIns="91440" bIns="45720" rtlCol="0" anchor="ctr">
            <a:normAutofit/>
          </a:bodyPr>
          <a:lstStyle/>
          <a:p>
            <a:pPr>
              <a:spcBef>
                <a:spcPct val="0"/>
              </a:spcBef>
            </a:pPr>
            <a:r>
              <a:rPr lang="en-US" sz="4000" b="1" kern="1200" dirty="0">
                <a:solidFill>
                  <a:srgbClr val="002060"/>
                </a:solidFill>
                <a:latin typeface="+mn-lt"/>
                <a:ea typeface="+mj-ea"/>
                <a:cs typeface="Arial" panose="020B0604020202020204" pitchFamily="34" charset="0"/>
              </a:rPr>
              <a:t>Term Headlines</a:t>
            </a: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260607" y="696802"/>
            <a:ext cx="6728916" cy="5022224"/>
          </a:xfrm>
        </p:spPr>
        <p:txBody>
          <a:bodyPr vert="horz" lIns="91440" tIns="45720" rIns="91440" bIns="45720" rtlCol="0">
            <a:noAutofit/>
          </a:bodyPr>
          <a:lstStyle/>
          <a:p>
            <a:r>
              <a:rPr lang="en-US" sz="1800" b="1" i="1" kern="1200" dirty="0">
                <a:solidFill>
                  <a:srgbClr val="002060"/>
                </a:solidFill>
                <a:latin typeface="+mn-lt"/>
                <a:ea typeface="+mn-ea"/>
                <a:cs typeface="Arial" panose="020B0604020202020204" pitchFamily="34" charset="0"/>
                <a:hlinkClick r:id="rId3"/>
              </a:rPr>
              <a:t>Working together to improve school attendance </a:t>
            </a:r>
            <a:r>
              <a:rPr lang="en-US" sz="1800" b="1" i="1" kern="1200" dirty="0">
                <a:solidFill>
                  <a:srgbClr val="002060"/>
                </a:solidFill>
                <a:latin typeface="+mn-lt"/>
                <a:ea typeface="+mn-ea"/>
                <a:cs typeface="Arial" panose="020B0604020202020204" pitchFamily="34" charset="0"/>
              </a:rPr>
              <a:t>guidance became statutory from 19</a:t>
            </a:r>
            <a:r>
              <a:rPr lang="en-US" sz="1800" b="1" i="1" kern="1200" baseline="30000" dirty="0">
                <a:solidFill>
                  <a:srgbClr val="002060"/>
                </a:solidFill>
                <a:latin typeface="+mn-lt"/>
                <a:ea typeface="+mn-ea"/>
                <a:cs typeface="Arial" panose="020B0604020202020204" pitchFamily="34" charset="0"/>
              </a:rPr>
              <a:t>th</a:t>
            </a:r>
            <a:r>
              <a:rPr lang="en-US" sz="1800" b="1" i="1" kern="1200" dirty="0">
                <a:solidFill>
                  <a:srgbClr val="002060"/>
                </a:solidFill>
                <a:latin typeface="+mn-lt"/>
                <a:ea typeface="+mn-ea"/>
                <a:cs typeface="Arial" panose="020B0604020202020204" pitchFamily="34" charset="0"/>
              </a:rPr>
              <a:t> August 2024. </a:t>
            </a:r>
          </a:p>
          <a:p>
            <a:r>
              <a:rPr lang="en-US" sz="1800" b="1" i="1" kern="1200" dirty="0">
                <a:solidFill>
                  <a:srgbClr val="002060"/>
                </a:solidFill>
                <a:latin typeface="+mn-lt"/>
                <a:ea typeface="+mn-ea"/>
                <a:cs typeface="Arial" panose="020B0604020202020204" pitchFamily="34" charset="0"/>
              </a:rPr>
              <a:t>The Education Hub – </a:t>
            </a:r>
            <a:r>
              <a:rPr lang="en-US" sz="1800" b="1" i="1" kern="1200" dirty="0">
                <a:solidFill>
                  <a:srgbClr val="002060"/>
                </a:solidFill>
                <a:latin typeface="+mn-lt"/>
                <a:ea typeface="+mn-ea"/>
                <a:cs typeface="Arial" panose="020B0604020202020204" pitchFamily="34" charset="0"/>
                <a:hlinkClick r:id="rId4"/>
              </a:rPr>
              <a:t>Top tips on how to keep your child healthy at school </a:t>
            </a:r>
            <a:r>
              <a:rPr lang="en-US" sz="1800" b="1" i="1" kern="1200" dirty="0">
                <a:solidFill>
                  <a:srgbClr val="002060"/>
                </a:solidFill>
                <a:latin typeface="+mn-lt"/>
                <a:ea typeface="+mn-ea"/>
                <a:cs typeface="Arial" panose="020B0604020202020204" pitchFamily="34" charset="0"/>
              </a:rPr>
              <a:t>guidance that can be shared with parents and link to the NHS published guidance supporting parents to decide – </a:t>
            </a:r>
            <a:r>
              <a:rPr lang="en-US" sz="1800" b="1" i="1" kern="1200" dirty="0">
                <a:solidFill>
                  <a:srgbClr val="002060"/>
                </a:solidFill>
                <a:latin typeface="+mn-lt"/>
                <a:ea typeface="+mn-ea"/>
                <a:cs typeface="Arial" panose="020B0604020202020204" pitchFamily="34" charset="0"/>
                <a:hlinkClick r:id="rId5"/>
              </a:rPr>
              <a:t>Is my child too ill for school?</a:t>
            </a:r>
            <a:endParaRPr lang="en-US" sz="1800" b="1" i="1" kern="1200" dirty="0">
              <a:solidFill>
                <a:srgbClr val="002060"/>
              </a:solidFill>
              <a:latin typeface="+mn-lt"/>
              <a:ea typeface="+mn-ea"/>
              <a:cs typeface="Arial" panose="020B0604020202020204" pitchFamily="34" charset="0"/>
            </a:endParaRPr>
          </a:p>
          <a:p>
            <a:r>
              <a:rPr lang="en-US" sz="1800" b="1" i="1" kern="1200" dirty="0">
                <a:solidFill>
                  <a:srgbClr val="002060"/>
                </a:solidFill>
                <a:latin typeface="+mn-lt"/>
                <a:ea typeface="+mn-ea"/>
                <a:cs typeface="Arial" panose="020B0604020202020204" pitchFamily="34" charset="0"/>
              </a:rPr>
              <a:t>Parental Responsibility Census completed, thank you to those who responded promptly. </a:t>
            </a:r>
          </a:p>
          <a:p>
            <a:pPr lvl="1">
              <a:buFont typeface="Wingdings" panose="05000000000000000000" pitchFamily="2" charset="2"/>
              <a:buChar char="Ø"/>
            </a:pPr>
            <a:r>
              <a:rPr lang="en-US" sz="1800" b="1" i="1" kern="1200" dirty="0">
                <a:solidFill>
                  <a:srgbClr val="002060"/>
                </a:solidFill>
                <a:latin typeface="+mn-lt"/>
                <a:ea typeface="+mn-ea"/>
                <a:cs typeface="Arial" panose="020B0604020202020204" pitchFamily="34" charset="0"/>
              </a:rPr>
              <a:t>11,791 FPNs issued in 23/24</a:t>
            </a:r>
          </a:p>
          <a:p>
            <a:pPr lvl="1">
              <a:buFont typeface="Wingdings" panose="05000000000000000000" pitchFamily="2" charset="2"/>
              <a:buChar char="Ø"/>
            </a:pPr>
            <a:r>
              <a:rPr lang="en-US" sz="1800" b="1" i="1" kern="1200" dirty="0">
                <a:solidFill>
                  <a:srgbClr val="002060"/>
                </a:solidFill>
                <a:latin typeface="+mn-lt"/>
                <a:ea typeface="+mn-ea"/>
                <a:cs typeface="Arial" panose="020B0604020202020204" pitchFamily="34" charset="0"/>
              </a:rPr>
              <a:t>1387 parents entered fast track, 519 closed due to improvement, 304 closed for other reasons</a:t>
            </a:r>
          </a:p>
          <a:p>
            <a:r>
              <a:rPr lang="en-US" sz="1800" b="1" i="1" kern="1200" dirty="0">
                <a:solidFill>
                  <a:srgbClr val="002060"/>
                </a:solidFill>
                <a:latin typeface="+mn-lt"/>
                <a:ea typeface="+mn-ea"/>
                <a:cs typeface="Arial" panose="020B0604020202020204" pitchFamily="34" charset="0"/>
                <a:hlinkClick r:id="rId6"/>
              </a:rPr>
              <a:t>School inspection handbook </a:t>
            </a:r>
            <a:r>
              <a:rPr lang="en-US" sz="1800" b="1" i="1" kern="1200" dirty="0">
                <a:solidFill>
                  <a:srgbClr val="002060"/>
                </a:solidFill>
                <a:latin typeface="+mn-lt"/>
                <a:ea typeface="+mn-ea"/>
                <a:cs typeface="Arial" panose="020B0604020202020204" pitchFamily="34" charset="0"/>
              </a:rPr>
              <a:t>re-published September 2024, recording of </a:t>
            </a:r>
            <a:r>
              <a:rPr lang="en-US" sz="1800" b="1" i="1" kern="1200" dirty="0">
                <a:solidFill>
                  <a:srgbClr val="002060"/>
                </a:solidFill>
                <a:latin typeface="+mn-lt"/>
                <a:ea typeface="+mn-ea"/>
                <a:cs typeface="Arial" panose="020B0604020202020204" pitchFamily="34" charset="0"/>
                <a:hlinkClick r:id="rId7"/>
              </a:rPr>
              <a:t>webinar</a:t>
            </a:r>
            <a:r>
              <a:rPr lang="en-US" sz="1800" b="1" i="1" kern="1200" dirty="0">
                <a:solidFill>
                  <a:srgbClr val="002060"/>
                </a:solidFill>
                <a:latin typeface="+mn-lt"/>
                <a:ea typeface="+mn-ea"/>
                <a:cs typeface="Arial" panose="020B0604020202020204" pitchFamily="34" charset="0"/>
              </a:rPr>
              <a:t> explaining changes available. </a:t>
            </a:r>
          </a:p>
          <a:p>
            <a:r>
              <a:rPr lang="en-US" sz="1800" b="1" i="1" kern="1200" dirty="0">
                <a:solidFill>
                  <a:srgbClr val="002060"/>
                </a:solidFill>
                <a:latin typeface="+mn-lt"/>
                <a:ea typeface="+mn-ea"/>
                <a:cs typeface="Arial" panose="020B0604020202020204" pitchFamily="34" charset="0"/>
                <a:hlinkClick r:id="rId8"/>
              </a:rPr>
              <a:t>Supporting students at key secondary school transition points </a:t>
            </a:r>
            <a:r>
              <a:rPr lang="en-US" sz="1800" b="1" i="1" kern="1200" dirty="0">
                <a:solidFill>
                  <a:srgbClr val="002060"/>
                </a:solidFill>
                <a:latin typeface="+mn-lt"/>
                <a:ea typeface="+mn-ea"/>
                <a:cs typeface="Arial" panose="020B0604020202020204" pitchFamily="34" charset="0"/>
              </a:rPr>
              <a:t> webinar hosted by </a:t>
            </a:r>
            <a:r>
              <a:rPr lang="en-US" sz="1800" b="1" i="1" kern="1200" dirty="0" err="1">
                <a:solidFill>
                  <a:srgbClr val="002060"/>
                </a:solidFill>
                <a:latin typeface="+mn-lt"/>
                <a:ea typeface="+mn-ea"/>
                <a:cs typeface="Arial" panose="020B0604020202020204" pitchFamily="34" charset="0"/>
              </a:rPr>
              <a:t>SecEd</a:t>
            </a:r>
            <a:r>
              <a:rPr lang="en-US" sz="1800" b="1" i="1" kern="1200" dirty="0">
                <a:solidFill>
                  <a:srgbClr val="002060"/>
                </a:solidFill>
                <a:latin typeface="+mn-lt"/>
                <a:ea typeface="+mn-ea"/>
                <a:cs typeface="Arial" panose="020B0604020202020204" pitchFamily="34" charset="0"/>
              </a:rPr>
              <a:t>, in partnership with GL Assessment available. </a:t>
            </a:r>
          </a:p>
          <a:p>
            <a:r>
              <a:rPr lang="en-US" sz="1800" b="1" i="1" kern="1200" dirty="0">
                <a:solidFill>
                  <a:srgbClr val="002060"/>
                </a:solidFill>
                <a:latin typeface="+mn-lt"/>
                <a:ea typeface="+mn-ea"/>
                <a:cs typeface="Arial" panose="020B0604020202020204" pitchFamily="34" charset="0"/>
              </a:rPr>
              <a:t>SEND and Inclusion Support Line is now live – 0333 313 7165</a:t>
            </a:r>
          </a:p>
          <a:p>
            <a:r>
              <a:rPr lang="en-US" sz="1800" b="1" i="1" kern="1200" dirty="0">
                <a:solidFill>
                  <a:srgbClr val="002060"/>
                </a:solidFill>
                <a:latin typeface="+mn-lt"/>
                <a:ea typeface="+mn-ea"/>
                <a:cs typeface="Arial" panose="020B0604020202020204" pitchFamily="34" charset="0"/>
              </a:rPr>
              <a:t>Norfolk’s attendance rates are on the rise!</a:t>
            </a:r>
          </a:p>
        </p:txBody>
      </p:sp>
      <p:pic>
        <p:nvPicPr>
          <p:cNvPr id="9" name="Content Placeholder 8" descr="Rolls of Newspaper">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9"/>
          <a:srcRect l="25740" r="2574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703743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6C62C-231C-EFB4-FCA0-1F9F50422E47}"/>
              </a:ext>
            </a:extLst>
          </p:cNvPr>
          <p:cNvPicPr>
            <a:picLocks noChangeAspect="1"/>
          </p:cNvPicPr>
          <p:nvPr/>
        </p:nvPicPr>
        <p:blipFill rotWithShape="1">
          <a:blip r:embed="rId3"/>
          <a:srcRect l="14173" t="6964" r="75196" b="58221"/>
          <a:stretch/>
        </p:blipFill>
        <p:spPr>
          <a:xfrm>
            <a:off x="0" y="0"/>
            <a:ext cx="4844144" cy="6915961"/>
          </a:xfrm>
          <a:prstGeom prst="rect">
            <a:avLst/>
          </a:prstGeom>
        </p:spPr>
      </p:pic>
      <p:pic>
        <p:nvPicPr>
          <p:cNvPr id="9" name="Picture 8">
            <a:extLst>
              <a:ext uri="{FF2B5EF4-FFF2-40B4-BE49-F238E27FC236}">
                <a16:creationId xmlns:a16="http://schemas.microsoft.com/office/drawing/2014/main" id="{9501D4FE-4B8E-784D-9CD4-F04E2C1B3C46}"/>
              </a:ext>
            </a:extLst>
          </p:cNvPr>
          <p:cNvPicPr>
            <a:picLocks noChangeAspect="1"/>
          </p:cNvPicPr>
          <p:nvPr/>
        </p:nvPicPr>
        <p:blipFill rotWithShape="1">
          <a:blip r:embed="rId4"/>
          <a:srcRect l="14107" t="13547" r="75134" b="69045"/>
          <a:stretch/>
        </p:blipFill>
        <p:spPr>
          <a:xfrm>
            <a:off x="4844144" y="0"/>
            <a:ext cx="4403272" cy="3106045"/>
          </a:xfrm>
          <a:prstGeom prst="rect">
            <a:avLst/>
          </a:prstGeom>
        </p:spPr>
      </p:pic>
      <p:sp>
        <p:nvSpPr>
          <p:cNvPr id="11" name="TextBox 10">
            <a:extLst>
              <a:ext uri="{FF2B5EF4-FFF2-40B4-BE49-F238E27FC236}">
                <a16:creationId xmlns:a16="http://schemas.microsoft.com/office/drawing/2014/main" id="{16119E6C-010C-1D8A-78EE-C94A70F503DE}"/>
              </a:ext>
            </a:extLst>
          </p:cNvPr>
          <p:cNvSpPr txBox="1"/>
          <p:nvPr/>
        </p:nvSpPr>
        <p:spPr>
          <a:xfrm>
            <a:off x="5045527" y="3259741"/>
            <a:ext cx="6798129" cy="37240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Helvetica"/>
                <a:cs typeface="Helvetica"/>
              </a:rPr>
              <a:t>Participation event for Previously in Care and Kinship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Helvetica"/>
                <a:cs typeface="Helvetica"/>
              </a:rPr>
              <a:t>All events will be free to access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Helvetica"/>
                <a:cs typeface="Helvetica"/>
              </a:rPr>
              <a:t>The activities are open to children and young people who were previously in care or are living in kinship arrangements. Families can register their interest in the events by going to this link: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Helvetica"/>
                <a:cs typeface="Helvetica"/>
                <a:hlinkClick r:id="rId5"/>
              </a:rPr>
              <a:t>https://forms.office.com/e/WwdBPx77D9</a:t>
            </a:r>
            <a:r>
              <a:rPr kumimoji="0" lang="en-GB" sz="1800" b="1" i="0" u="none" strike="noStrike" kern="1200" cap="none" spc="0" normalizeH="0" baseline="0" noProof="0" dirty="0">
                <a:ln>
                  <a:noFill/>
                </a:ln>
                <a:solidFill>
                  <a:srgbClr val="000000"/>
                </a:solidFill>
                <a:effectLst/>
                <a:uLnTx/>
                <a:uFillTx/>
                <a:latin typeface="Helvetica"/>
                <a:cs typeface="Helvetica"/>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Helvetica"/>
              <a:cs typeface="Helvetica"/>
            </a:endParaRPr>
          </a:p>
        </p:txBody>
      </p:sp>
      <p:pic>
        <p:nvPicPr>
          <p:cNvPr id="15" name="Picture 14" descr="A purple arrow pointing towards a black background&#10;&#10;Description automatically generated">
            <a:extLst>
              <a:ext uri="{FF2B5EF4-FFF2-40B4-BE49-F238E27FC236}">
                <a16:creationId xmlns:a16="http://schemas.microsoft.com/office/drawing/2014/main" id="{FA7882EE-6397-6F23-B8D7-335F397A812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795781" y="902073"/>
            <a:ext cx="2047875" cy="2095500"/>
          </a:xfrm>
          <a:prstGeom prst="rect">
            <a:avLst/>
          </a:prstGeom>
        </p:spPr>
      </p:pic>
    </p:spTree>
    <p:extLst>
      <p:ext uri="{BB962C8B-B14F-4D97-AF65-F5344CB8AC3E}">
        <p14:creationId xmlns:p14="http://schemas.microsoft.com/office/powerpoint/2010/main" val="20385344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F90C-B785-91D1-0E93-3BCF6E20B846}"/>
              </a:ext>
            </a:extLst>
          </p:cNvPr>
          <p:cNvSpPr>
            <a:spLocks noGrp="1"/>
          </p:cNvSpPr>
          <p:nvPr>
            <p:ph type="title"/>
          </p:nvPr>
        </p:nvSpPr>
        <p:spPr>
          <a:xfrm>
            <a:off x="457575" y="-47023"/>
            <a:ext cx="11592909" cy="1325563"/>
          </a:xfrm>
        </p:spPr>
        <p:txBody>
          <a:bodyPr>
            <a:noAutofit/>
          </a:bodyPr>
          <a:lstStyle/>
          <a:p>
            <a:r>
              <a:rPr lang="en-GB" sz="2200" dirty="0">
                <a:solidFill>
                  <a:srgbClr val="002060"/>
                </a:solidFill>
                <a:latin typeface="Arial" panose="020B0604020202020204" pitchFamily="34" charset="0"/>
                <a:cs typeface="Arial" panose="020B0604020202020204" pitchFamily="34" charset="0"/>
              </a:rPr>
              <a:t>The OMG to Kinship can be found on the virtual school’s Padlet - </a:t>
            </a:r>
            <a:r>
              <a:rPr lang="en-GB" sz="2200" dirty="0">
                <a:solidFill>
                  <a:srgbClr val="00206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Norfolk Virtual School for Children in Care, Previously in Care, Children with a Social Worker and Kinship</a:t>
            </a:r>
            <a:r>
              <a:rPr lang="en-GB" sz="2200" dirty="0">
                <a:solidFill>
                  <a:srgbClr val="002060"/>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D4914C70-74CA-8E3E-E0E6-496E4F63BD85}"/>
              </a:ext>
            </a:extLst>
          </p:cNvPr>
          <p:cNvPicPr>
            <a:picLocks noChangeAspect="1"/>
          </p:cNvPicPr>
          <p:nvPr/>
        </p:nvPicPr>
        <p:blipFill rotWithShape="1">
          <a:blip r:embed="rId3"/>
          <a:srcRect l="37586" t="24981" r="38966" b="14789"/>
          <a:stretch/>
        </p:blipFill>
        <p:spPr>
          <a:xfrm>
            <a:off x="299545" y="1152593"/>
            <a:ext cx="3875848" cy="5600030"/>
          </a:xfrm>
          <a:prstGeom prst="rect">
            <a:avLst/>
          </a:prstGeom>
        </p:spPr>
      </p:pic>
      <p:pic>
        <p:nvPicPr>
          <p:cNvPr id="6" name="Picture 5">
            <a:extLst>
              <a:ext uri="{FF2B5EF4-FFF2-40B4-BE49-F238E27FC236}">
                <a16:creationId xmlns:a16="http://schemas.microsoft.com/office/drawing/2014/main" id="{3278BBFA-A14A-6037-1D1B-5DE7699B3D05}"/>
              </a:ext>
            </a:extLst>
          </p:cNvPr>
          <p:cNvPicPr>
            <a:picLocks noChangeAspect="1"/>
          </p:cNvPicPr>
          <p:nvPr/>
        </p:nvPicPr>
        <p:blipFill rotWithShape="1">
          <a:blip r:embed="rId4"/>
          <a:srcRect l="19428" t="22815" r="20753" b="9034"/>
          <a:stretch/>
        </p:blipFill>
        <p:spPr>
          <a:xfrm>
            <a:off x="4263528" y="1508083"/>
            <a:ext cx="7628926" cy="4889050"/>
          </a:xfrm>
          <a:prstGeom prst="rect">
            <a:avLst/>
          </a:prstGeom>
        </p:spPr>
      </p:pic>
    </p:spTree>
    <p:extLst>
      <p:ext uri="{BB962C8B-B14F-4D97-AF65-F5344CB8AC3E}">
        <p14:creationId xmlns:p14="http://schemas.microsoft.com/office/powerpoint/2010/main" val="254039629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B7B2-E9D9-E376-9923-D97C51809253}"/>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6D5977D3-AC47-2E56-F8DC-4317A0F7C1E7}"/>
              </a:ext>
            </a:extLst>
          </p:cNvPr>
          <p:cNvPicPr>
            <a:picLocks noChangeAspect="1"/>
          </p:cNvPicPr>
          <p:nvPr/>
        </p:nvPicPr>
        <p:blipFill rotWithShape="1">
          <a:blip r:embed="rId2"/>
          <a:srcRect l="19428" t="22815" r="20753" b="9034"/>
          <a:stretch/>
        </p:blipFill>
        <p:spPr>
          <a:xfrm>
            <a:off x="385590" y="133555"/>
            <a:ext cx="11589745" cy="6632929"/>
          </a:xfrm>
          <a:prstGeom prst="rect">
            <a:avLst/>
          </a:prstGeom>
        </p:spPr>
      </p:pic>
    </p:spTree>
    <p:extLst>
      <p:ext uri="{BB962C8B-B14F-4D97-AF65-F5344CB8AC3E}">
        <p14:creationId xmlns:p14="http://schemas.microsoft.com/office/powerpoint/2010/main" val="268586405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3128A5-807C-A901-8860-6B927EAD7988}"/>
              </a:ext>
            </a:extLst>
          </p:cNvPr>
          <p:cNvSpPr txBox="1"/>
          <p:nvPr/>
        </p:nvSpPr>
        <p:spPr>
          <a:xfrm>
            <a:off x="684839" y="198820"/>
            <a:ext cx="11027229" cy="677479"/>
          </a:xfrm>
          <a:prstGeom prst="rect">
            <a:avLst/>
          </a:prstGeom>
          <a:noFill/>
        </p:spPr>
        <p:txBody>
          <a:bodyPr wrap="square" rtlCol="0">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Helvetica"/>
                <a:cs typeface="Helvetica"/>
              </a:rPr>
              <a:t>Consultations</a:t>
            </a:r>
          </a:p>
        </p:txBody>
      </p:sp>
      <p:sp>
        <p:nvSpPr>
          <p:cNvPr id="3" name="TextBox 2">
            <a:extLst>
              <a:ext uri="{FF2B5EF4-FFF2-40B4-BE49-F238E27FC236}">
                <a16:creationId xmlns:a16="http://schemas.microsoft.com/office/drawing/2014/main" id="{D7687C13-2E4D-1D2B-8D58-B20BBAB03F7A}"/>
              </a:ext>
            </a:extLst>
          </p:cNvPr>
          <p:cNvSpPr txBox="1"/>
          <p:nvPr/>
        </p:nvSpPr>
        <p:spPr>
          <a:xfrm>
            <a:off x="215462" y="1189141"/>
            <a:ext cx="11761076" cy="64381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Helvetica"/>
                <a:cs typeface="Helvetica"/>
              </a:rPr>
              <a:t>We have been working with the charity, Kinship, as part of our consultation.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They have advised that 2 major education concerns raised by kinship families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514350" marR="0" lvl="0" indent="-514350" algn="l" defTabSz="914400" rtl="0" eaLnBrk="1" fontAlgn="auto" latinLnBrk="0" hangingPunct="1">
              <a:lnSpc>
                <a:spcPct val="107000"/>
              </a:lnSpc>
              <a:spcBef>
                <a:spcPts val="0"/>
              </a:spcBef>
              <a:spcAft>
                <a:spcPts val="800"/>
              </a:spcAft>
              <a:buClrTx/>
              <a:buSzTx/>
              <a:buFontTx/>
              <a:buAutoNum type="arabicPeriod"/>
              <a:tabLst/>
              <a:defRPr/>
            </a:pPr>
            <a:r>
              <a:rPr kumimoji="0" lang="en-GB" sz="2800" b="1"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Behaviour, trauma and school engagement</a:t>
            </a:r>
            <a:r>
              <a:rPr kumimoji="0" lang="en-US" sz="2800" b="1"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2. Lack of support with SEND &amp; questions about how to get a diagnosis (if applicable)</a:t>
            </a:r>
            <a:r>
              <a:rPr kumimoji="0" lang="en-US" sz="2800" b="1"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We are currently meeting with local kinship groups to hear their experiences/thoughts about these areas &amp; any other feedback they can offer.</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1" i="0" u="none" strike="noStrike" kern="100" cap="none" spc="0" normalizeH="0" baseline="0" noProof="0" dirty="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endParaRP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Kinship home">
            <a:extLst>
              <a:ext uri="{FF2B5EF4-FFF2-40B4-BE49-F238E27FC236}">
                <a16:creationId xmlns:a16="http://schemas.microsoft.com/office/drawing/2014/main" id="{D940C7A7-88EC-7DFF-5E0A-1869A3DEB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8292" y="49811"/>
            <a:ext cx="1080787" cy="108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3700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A0B68D-A312-F17F-A660-F6CCCEE0D0F1}"/>
              </a:ext>
            </a:extLst>
          </p:cNvPr>
          <p:cNvSpPr txBox="1"/>
          <p:nvPr/>
        </p:nvSpPr>
        <p:spPr>
          <a:xfrm>
            <a:off x="422358" y="1153886"/>
            <a:ext cx="11347284" cy="4970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Kinship Compass is a new interactive tool which helps kinship carers to navigate and find independent information, it is a gateway to support and advice, guiding you in your caring role, at a local and national level.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hlinkClick r:id="rId2" tooltip="https://eur02.safelinks.protection.outlook.com/?url=http%3a%2f%2fwww.kinship.org.uk%2fsupport-and-advice%2fkinship-compass%2f&amp;data=05%7c02%7charriet.tunnicliff%40norfolk.gov.uk%7c4c6574873fe5450962f308dce12c6999%7c1419177e57e04f0faff0fd61b549d10e%7c0%7c0%7c638632828948069340%7cunknown%7ctwfpbgzsb3d8eyjwijoimc4wljawmdailcjqijoiv2lumziilcjbtii6ik1hawwilcjxvci6mn0%3d%7c0%7c%7c%7c&amp;sdata=u6vpam2ryvysfv8v3uyxc7yyr1sn%2fpvkwewaqjtge5u%3d&amp;reserved=0">
                  <a:extLst>
                    <a:ext uri="{A12FA001-AC4F-418D-AE19-62706E023703}">
                      <ahyp:hlinkClr xmlns:ahyp="http://schemas.microsoft.com/office/drawing/2018/hyperlinkcolor" val="tx"/>
                    </a:ext>
                  </a:extLst>
                </a:hlinkClick>
              </a:rPr>
              <a:t>www.kinship.org.uk/support-and-advice/kinship-compass/</a:t>
            </a:r>
            <a:r>
              <a:rPr kumimoji="0" lang="en-GB" sz="2300" b="0"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endPar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Kinship carers can enter their location or postcode and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hlinkClick r:id="rId3" tooltip="https://eur02.safelinks.protection.outlook.com/?url=https%3a%2f%2fkinship.org.uk%2fsupport-and-advice%2ftraining-and-events%2f&amp;data=05%7c02%7charriet.tunnicliff%40norfolk.gov.uk%7c4c6574873fe5450962f308dce12c6999%7c1419177e57e04f0faff0fd61b549d10e%7c0%7c0%7c638632828948120211%7cunknown%7ctwfpbgzsb3d8eyjwijoimc4wljawmdailcjqijoiv2lumziilcjbtii6ik1hawwilcjxvci6mn0%3d%7c0%7c%7c%7c&amp;sdata=tibyrxrogig%2b9wwb5cx2yqhmkrruvslxiybbdmkjedo%3d&amp;reserved=0">
                  <a:extLst>
                    <a:ext uri="{A12FA001-AC4F-418D-AE19-62706E023703}">
                      <ahyp:hlinkClr xmlns:ahyp="http://schemas.microsoft.com/office/drawing/2018/hyperlinkcolor" val="tx"/>
                    </a:ext>
                  </a:extLst>
                </a:hlinkClick>
              </a:rPr>
              <a:t>workshops and roadshows</a:t>
            </a: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running online and in person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hlinkClick r:id="rId4" tooltip="https://eur02.safelinks.protection.outlook.com/?url=https%3a%2f%2fcompass.kinship.org.uk%2fconnect-with-other-kinship-carers%2f&amp;data=05%7c02%7charriet.tunnicliff%40norfolk.gov.uk%7c4c6574873fe5450962f308dce12c6999%7c1419177e57e04f0faff0fd61b549d10e%7c0%7c0%7c638632828948144017%7cunknown%7ctwfpbgzsb3d8eyjwijoimc4wljawmdailcjqijoiv2lumziilcjbtii6ik1hawwilcjxvci6mn0%3d%7c0%7c%7c%7c&amp;sdata=2o9dqchplbnnnl%2byrwqgg%2fxjwabazn9manpfldowuma%3d&amp;reserved=0">
                  <a:extLst>
                    <a:ext uri="{A12FA001-AC4F-418D-AE19-62706E023703}">
                      <ahyp:hlinkClr xmlns:ahyp="http://schemas.microsoft.com/office/drawing/2018/hyperlinkcolor" val="tx"/>
                    </a:ext>
                  </a:extLst>
                </a:hlinkClick>
              </a:rPr>
              <a:t>peer support groups</a:t>
            </a: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and </a:t>
            </a: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hlinkClick r:id="rId5" tooltip="https://eur02.safelinks.protection.outlook.com/?url=https%3a%2f%2fcompass.kinship.org.uk%2fconnect-with-other-kinship-carers%2ftalk-to-another-kinship-carer%2f&amp;data=05%7c02%7charriet.tunnicliff%40norfolk.gov.uk%7c4c6574873fe5450962f308dce12c6999%7c1419177e57e04f0faff0fd61b549d10e%7c0%7c0%7c638632828948161253%7cunknown%7ctwfpbgzsb3d8eyjwijoimc4wljawmdailcjqijoiv2lumziilcjbtii6ik1hawwilcjxvci6mn0%3d%7c0%7c%7c%7c&amp;sdata=o2ksqw%2f5bk8c2sonhuhzxreqaqy4raapi0jc9a9jp0u%3d&amp;reserved=0">
                  <a:extLst>
                    <a:ext uri="{A12FA001-AC4F-418D-AE19-62706E023703}">
                      <ahyp:hlinkClr xmlns:ahyp="http://schemas.microsoft.com/office/drawing/2018/hyperlinkcolor" val="tx"/>
                    </a:ext>
                  </a:extLst>
                </a:hlinkClick>
              </a:rPr>
              <a:t>1-2-1 volunteer support</a:t>
            </a: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(Someone Like 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online </a:t>
            </a: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hlinkClick r:id="rId6" tooltip="https://eur02.safelinks.protection.outlook.com/?url=https%3a%2f%2fcompass.kinship.org.uk%2fget-advice-and-information%2f&amp;data=05%7c02%7charriet.tunnicliff%40norfolk.gov.uk%7c4c6574873fe5450962f308dce12c6999%7c1419177e57e04f0faff0fd61b549d10e%7c0%7c0%7c638632828948181734%7cunknown%7ctwfpbgzsb3d8eyjwijoimc4wljawmdailcjqijoiv2lumziilcjbtii6ik1hawwilcjxvci6mn0%3d%7c0%7c%7c%7c&amp;sdata=to20q7kwmfm29xirvbln%2feibj%2fbb6izdkmtwfivxt%2bc%3d&amp;reserved=0">
                  <a:extLst>
                    <a:ext uri="{A12FA001-AC4F-418D-AE19-62706E023703}">
                      <ahyp:hlinkClr xmlns:ahyp="http://schemas.microsoft.com/office/drawing/2018/hyperlinkcolor" val="tx"/>
                    </a:ext>
                  </a:extLst>
                </a:hlinkClick>
              </a:rPr>
              <a:t>advice guides</a:t>
            </a: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and information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our </a:t>
            </a: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hlinkClick r:id="rId7" tooltip="https://eur02.safelinks.protection.outlook.com/?url=https%3a%2f%2fkinship.org.uk%2ffor-kinship-carers%2fconnect-with-other-kinship-carers%2fjoin-our-community-of-kinship-carers%2f&amp;data=05%7c02%7charriet.tunnicliff%40norfolk.gov.uk%7c4c6574873fe5450962f308dce12c6999%7c1419177e57e04f0faff0fd61b549d10e%7c0%7c0%7c638632828948204300%7cunknown%7ctwfpbgzsb3d8eyjwijoimc4wljawmdailcjqijoiv2lumziilcjbtii6ik1hawwilcjxvci6mn0%3d%7c0%7c%7c%7c&amp;sdata=crrizlj41ieaitqy5itpr2ozfu61safamzwqqrnawba%3d&amp;reserved=0">
                  <a:extLst>
                    <a:ext uri="{A12FA001-AC4F-418D-AE19-62706E023703}">
                      <ahyp:hlinkClr xmlns:ahyp="http://schemas.microsoft.com/office/drawing/2018/hyperlinkcolor" val="tx"/>
                    </a:ext>
                  </a:extLst>
                </a:hlinkClick>
              </a:rPr>
              <a:t>Kinship Community</a:t>
            </a:r>
            <a:r>
              <a:rPr kumimoji="0" lang="en-GB" sz="23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for up-to-date news and stories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a:cs typeface="Helvetica"/>
              </a:rPr>
              <a:t> </a:t>
            </a:r>
          </a:p>
        </p:txBody>
      </p:sp>
      <p:pic>
        <p:nvPicPr>
          <p:cNvPr id="1026" name="Picture 2" descr="Kinship home">
            <a:extLst>
              <a:ext uri="{FF2B5EF4-FFF2-40B4-BE49-F238E27FC236}">
                <a16:creationId xmlns:a16="http://schemas.microsoft.com/office/drawing/2014/main" id="{A1A6BBF9-3B77-BA9E-623F-7731056A9A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9958" y="33849"/>
            <a:ext cx="924094" cy="9240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BBD7EB-6990-5947-2F48-A791A35B4C75}"/>
              </a:ext>
            </a:extLst>
          </p:cNvPr>
          <p:cNvSpPr txBox="1"/>
          <p:nvPr/>
        </p:nvSpPr>
        <p:spPr>
          <a:xfrm>
            <a:off x="594344" y="250057"/>
            <a:ext cx="875092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Support available to kinship</a:t>
            </a:r>
            <a:r>
              <a:rPr kumimoji="0" lang="en-GB"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GB"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carers</a:t>
            </a:r>
            <a:endParaRPr kumimoji="0" lang="en-GB"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703069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Kinship carer Chelsie and Kinship CEO Lucy Peake on BBC North">
            <a:hlinkClick r:id="" action="ppaction://media"/>
            <a:extLst>
              <a:ext uri="{FF2B5EF4-FFF2-40B4-BE49-F238E27FC236}">
                <a16:creationId xmlns:a16="http://schemas.microsoft.com/office/drawing/2014/main" id="{D5B341AA-ECA3-FFD7-0028-8B3A710559E5}"/>
              </a:ext>
            </a:extLst>
          </p:cNvPr>
          <p:cNvPicPr>
            <a:picLocks noRot="1" noChangeAspect="1"/>
          </p:cNvPicPr>
          <p:nvPr>
            <a:videoFile r:link="rId1"/>
          </p:nvPr>
        </p:nvPicPr>
        <p:blipFill>
          <a:blip r:embed="rId4"/>
          <a:stretch>
            <a:fillRect/>
          </a:stretch>
        </p:blipFill>
        <p:spPr>
          <a:xfrm>
            <a:off x="581103" y="225577"/>
            <a:ext cx="11060770" cy="6249335"/>
          </a:xfrm>
          <a:prstGeom prst="rect">
            <a:avLst/>
          </a:prstGeom>
        </p:spPr>
      </p:pic>
    </p:spTree>
    <p:extLst>
      <p:ext uri="{BB962C8B-B14F-4D97-AF65-F5344CB8AC3E}">
        <p14:creationId xmlns:p14="http://schemas.microsoft.com/office/powerpoint/2010/main" val="34031022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5"/>
          <a:stretch>
            <a:fillRect/>
          </a:stretch>
        </p:blipFill>
        <p:spPr>
          <a:xfrm>
            <a:off x="10814440" y="6125171"/>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6"/>
          <a:stretch>
            <a:fillRect/>
          </a:stretch>
        </p:blipFill>
        <p:spPr>
          <a:xfrm>
            <a:off x="0" y="5651978"/>
            <a:ext cx="12192000" cy="445020"/>
          </a:xfrm>
          <a:prstGeom prst="rect">
            <a:avLst/>
          </a:prstGeom>
        </p:spPr>
      </p:pic>
      <p:sp>
        <p:nvSpPr>
          <p:cNvPr id="4" name="TextBox 3">
            <a:extLst>
              <a:ext uri="{FF2B5EF4-FFF2-40B4-BE49-F238E27FC236}">
                <a16:creationId xmlns:a16="http://schemas.microsoft.com/office/drawing/2014/main" id="{6B340884-830B-E741-722D-DAF2A78DA839}"/>
              </a:ext>
            </a:extLst>
          </p:cNvPr>
          <p:cNvSpPr txBox="1"/>
          <p:nvPr/>
        </p:nvSpPr>
        <p:spPr>
          <a:xfrm>
            <a:off x="222661" y="-2082"/>
            <a:ext cx="11741594" cy="954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Helvetica"/>
                <a:cs typeface="Helvetica"/>
              </a:rPr>
              <a:t>PADLET – Find resources from today including the kinship OMG, our offers of support and professional development calendar:</a:t>
            </a:r>
            <a:endParaRPr kumimoji="0" lang="en-US" sz="2800" b="0" i="0" u="none" strike="noStrike" kern="1200" cap="none" spc="0" normalizeH="0" baseline="0" noProof="0" dirty="0">
              <a:ln>
                <a:noFill/>
              </a:ln>
              <a:solidFill>
                <a:srgbClr val="000000"/>
              </a:solidFill>
              <a:effectLst/>
              <a:uLnTx/>
              <a:uFillTx/>
              <a:latin typeface="Helvetica"/>
              <a:cs typeface="Helvetica"/>
            </a:endParaRPr>
          </a:p>
        </p:txBody>
      </p:sp>
      <p:pic>
        <p:nvPicPr>
          <p:cNvPr id="1026" name="Picture 2" descr="Padlet QR code">
            <a:extLst>
              <a:ext uri="{FF2B5EF4-FFF2-40B4-BE49-F238E27FC236}">
                <a16:creationId xmlns:a16="http://schemas.microsoft.com/office/drawing/2014/main" id="{108738A9-CD03-37AA-D906-316B401EC4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592" y="1774066"/>
            <a:ext cx="2216839" cy="22168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0E3453-B8D5-9085-CE75-2E9608B65F46}"/>
              </a:ext>
            </a:extLst>
          </p:cNvPr>
          <p:cNvSpPr txBox="1"/>
          <p:nvPr/>
        </p:nvSpPr>
        <p:spPr>
          <a:xfrm>
            <a:off x="481780" y="5134608"/>
            <a:ext cx="1130709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Helvetica"/>
                <a:cs typeface="Helvetica"/>
                <a:hlinkClick r:id="rId8"/>
              </a:rPr>
              <a:t>https://padlet.com/norfolkvirtualschool/norfolk-virtual-school-for-children-in-care-previously-in-ca-4wsjfcrprcdjhnxt</a:t>
            </a:r>
            <a:endParaRPr kumimoji="0" lang="en-GB" sz="1800" b="0" i="0" u="none" strike="noStrike" kern="1200" cap="none" spc="0" normalizeH="0" baseline="0" noProof="0">
              <a:ln>
                <a:noFill/>
              </a:ln>
              <a:solidFill>
                <a:srgbClr val="000000"/>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Helvetica"/>
              <a:cs typeface="Helvetica"/>
            </a:endParaRPr>
          </a:p>
        </p:txBody>
      </p:sp>
      <p:pic>
        <p:nvPicPr>
          <p:cNvPr id="13" name="Picture 12">
            <a:extLst>
              <a:ext uri="{FF2B5EF4-FFF2-40B4-BE49-F238E27FC236}">
                <a16:creationId xmlns:a16="http://schemas.microsoft.com/office/drawing/2014/main" id="{EE4A43DE-B039-5687-89B9-EF90A099ABA7}"/>
              </a:ext>
            </a:extLst>
          </p:cNvPr>
          <p:cNvPicPr>
            <a:picLocks noChangeAspect="1"/>
          </p:cNvPicPr>
          <p:nvPr/>
        </p:nvPicPr>
        <p:blipFill rotWithShape="1">
          <a:blip r:embed="rId9"/>
          <a:srcRect t="10215" r="52097" b="5354"/>
          <a:stretch/>
        </p:blipFill>
        <p:spPr>
          <a:xfrm>
            <a:off x="3698639" y="1191295"/>
            <a:ext cx="7549693" cy="3739378"/>
          </a:xfrm>
          <a:prstGeom prst="rect">
            <a:avLst/>
          </a:prstGeom>
        </p:spPr>
      </p:pic>
      <p:sp>
        <p:nvSpPr>
          <p:cNvPr id="14" name="TextBox 13">
            <a:extLst>
              <a:ext uri="{FF2B5EF4-FFF2-40B4-BE49-F238E27FC236}">
                <a16:creationId xmlns:a16="http://schemas.microsoft.com/office/drawing/2014/main" id="{404A445C-7065-0120-E04D-BE106B53C416}"/>
              </a:ext>
            </a:extLst>
          </p:cNvPr>
          <p:cNvSpPr txBox="1"/>
          <p:nvPr/>
        </p:nvSpPr>
        <p:spPr>
          <a:xfrm>
            <a:off x="825911" y="4205211"/>
            <a:ext cx="2104105"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Helvetica"/>
                <a:cs typeface="Helvetica"/>
              </a:rPr>
              <a:t>Scan the QR code or follow the link below</a:t>
            </a:r>
            <a:endParaRPr kumimoji="0" lang="en-GB" sz="1800" b="0" i="0" u="none" strike="noStrike" kern="1200" cap="none" spc="0" normalizeH="0" baseline="0" noProof="0">
              <a:ln>
                <a:noFill/>
              </a:ln>
              <a:solidFill>
                <a:srgbClr val="000000"/>
              </a:solidFill>
              <a:effectLst/>
              <a:uLnTx/>
              <a:uFillTx/>
              <a:latin typeface="Calibri"/>
              <a:ea typeface="+mj-ea"/>
              <a:cs typeface="Calibri"/>
              <a:sym typeface="Calibri"/>
            </a:endParaRPr>
          </a:p>
        </p:txBody>
      </p:sp>
    </p:spTree>
    <p:extLst>
      <p:ext uri="{BB962C8B-B14F-4D97-AF65-F5344CB8AC3E}">
        <p14:creationId xmlns:p14="http://schemas.microsoft.com/office/powerpoint/2010/main" val="12968425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932947-6900-2DC0-A2F5-2E5184610173}"/>
              </a:ext>
            </a:extLst>
          </p:cNvPr>
          <p:cNvSpPr txBox="1"/>
          <p:nvPr/>
        </p:nvSpPr>
        <p:spPr>
          <a:xfrm>
            <a:off x="197105" y="172359"/>
            <a:ext cx="8737600"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9235C"/>
                </a:solidFill>
                <a:effectLst/>
                <a:uLnTx/>
                <a:uFillTx/>
                <a:latin typeface="Calibri"/>
                <a:cs typeface="Calibri"/>
              </a:rPr>
              <a:t>How can you contact the Virtual School?</a:t>
            </a:r>
            <a:endParaRPr kumimoji="0" lang="en-US" sz="4000" b="1" i="0" u="none" strike="noStrike" kern="0" cap="none" spc="0" normalizeH="0" baseline="0" noProof="0" dirty="0">
              <a:ln>
                <a:noFill/>
              </a:ln>
              <a:solidFill>
                <a:srgbClr val="29235C"/>
              </a:solidFill>
              <a:effectLst/>
              <a:uLnTx/>
              <a:uFillTx/>
              <a:latin typeface="Calibri"/>
              <a:cs typeface="Calibri"/>
              <a:sym typeface="Calibri"/>
            </a:endParaRPr>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5"/>
          <a:stretch>
            <a:fillRect/>
          </a:stretch>
        </p:blipFill>
        <p:spPr>
          <a:xfrm>
            <a:off x="10814440" y="6125171"/>
            <a:ext cx="666220" cy="258291"/>
          </a:xfrm>
          <a:prstGeom prst="rect">
            <a:avLst/>
          </a:prstGeom>
          <a:ln w="12700">
            <a:miter lim="400000"/>
          </a:ln>
        </p:spPr>
      </p:pic>
      <p:sp>
        <p:nvSpPr>
          <p:cNvPr id="9" name="TextBox 8">
            <a:extLst>
              <a:ext uri="{FF2B5EF4-FFF2-40B4-BE49-F238E27FC236}">
                <a16:creationId xmlns:a16="http://schemas.microsoft.com/office/drawing/2014/main" id="{BD2BD9E5-0E6C-4FF0-6303-905604A950E5}"/>
              </a:ext>
            </a:extLst>
          </p:cNvPr>
          <p:cNvSpPr txBox="1"/>
          <p:nvPr/>
        </p:nvSpPr>
        <p:spPr>
          <a:xfrm>
            <a:off x="373010" y="2212459"/>
            <a:ext cx="8561695" cy="5016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A5A"/>
                </a:solidFill>
                <a:effectLst/>
                <a:uLnTx/>
                <a:uFillTx/>
                <a:latin typeface="Calibri"/>
                <a:cs typeface="Calibri"/>
                <a:hlinkClick r:id="rId6"/>
              </a:rPr>
              <a:t>v</a:t>
            </a:r>
            <a:r>
              <a:rPr kumimoji="0" lang="en-GB" sz="3200" b="1" i="0" u="none" strike="noStrike" kern="0" cap="none" spc="0" normalizeH="0" baseline="0" noProof="0" dirty="0">
                <a:ln>
                  <a:noFill/>
                </a:ln>
                <a:solidFill>
                  <a:srgbClr val="1E2A5A"/>
                </a:solidFill>
                <a:effectLst/>
                <a:uLnTx/>
                <a:uFillTx/>
                <a:latin typeface="Calibri"/>
                <a:cs typeface="Calibri"/>
                <a:sym typeface="Calibri"/>
                <a:hlinkClick r:id="rId6"/>
              </a:rPr>
              <a:t>irtual.schools@norfolk.gov.uk</a:t>
            </a:r>
            <a:r>
              <a:rPr kumimoji="0" lang="en-GB" sz="3200" b="1" i="0" u="none" strike="noStrike" kern="0" cap="none" spc="0" normalizeH="0" baseline="0" noProof="0" dirty="0">
                <a:ln>
                  <a:noFill/>
                </a:ln>
                <a:solidFill>
                  <a:srgbClr val="1E2A5A"/>
                </a:solidFill>
                <a:effectLst/>
                <a:uLnTx/>
                <a:uFillTx/>
                <a:latin typeface="Calibri"/>
                <a:cs typeface="Calibri"/>
                <a:sym typeface="Calibri"/>
              </a:rPr>
              <a:t> </a:t>
            </a:r>
            <a:r>
              <a:rPr kumimoji="0" lang="en-GB" sz="3200" b="1" i="0" u="none" strike="noStrike" kern="1200" cap="none" spc="0" normalizeH="0" baseline="0" noProof="0" dirty="0">
                <a:ln>
                  <a:noFill/>
                </a:ln>
                <a:solidFill>
                  <a:srgbClr val="000000"/>
                </a:solidFill>
                <a:effectLst/>
                <a:uLnTx/>
                <a:uFillTx/>
                <a:latin typeface="Calibri"/>
                <a:cs typeface="Calibri"/>
              </a:rPr>
              <a:t>Enquiries </a:t>
            </a:r>
            <a:endParaRPr kumimoji="0" lang="en-GB" sz="32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200" b="1" i="0" u="sng" strike="noStrike" kern="0" cap="none" spc="0" normalizeH="0" baseline="0" noProof="0" dirty="0">
                <a:ln>
                  <a:noFill/>
                </a:ln>
                <a:solidFill>
                  <a:srgbClr val="0000FF"/>
                </a:solidFill>
                <a:effectLst/>
                <a:uLnTx/>
                <a:uFillTx/>
                <a:latin typeface="Calibri"/>
                <a:ea typeface="Calibri" panose="020F0502020204030204" pitchFamily="34" charset="0"/>
                <a:cs typeface="Calibri"/>
                <a:sym typeface="Calibri"/>
                <a:hlinkClick r:id="rId7">
                  <a:extLst>
                    <a:ext uri="{A12FA001-AC4F-418D-AE19-62706E023703}">
                      <ahyp:hlinkClr xmlns:ahyp="http://schemas.microsoft.com/office/drawing/2018/hyperlinkcolor" val="tx"/>
                    </a:ext>
                  </a:extLst>
                </a:hlinkClick>
              </a:rPr>
              <a:t>virtual.schoolsPIC@norfolk.gov.uk</a:t>
            </a:r>
            <a:r>
              <a:rPr kumimoji="0" lang="en-GB" sz="3200" b="1" i="0" u="sng" strike="noStrike" kern="0" cap="none" spc="0" normalizeH="0" baseline="0" noProof="0" dirty="0">
                <a:ln>
                  <a:noFill/>
                </a:ln>
                <a:solidFill>
                  <a:srgbClr val="0000FF"/>
                </a:solidFill>
                <a:effectLst/>
                <a:uLnTx/>
                <a:uFillTx/>
                <a:latin typeface="Calibri"/>
                <a:ea typeface="Calibri" panose="020F0502020204030204" pitchFamily="34" charset="0"/>
                <a:cs typeface="Calibri"/>
                <a:sym typeface="Calibri"/>
              </a:rPr>
              <a:t> </a:t>
            </a:r>
            <a:r>
              <a:rPr kumimoji="0" lang="en-GB" sz="32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a:sym typeface="Calibri"/>
              </a:rPr>
              <a:t>Previously in Care/kinship</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B9BD5">
                    <a:lumMod val="75000"/>
                  </a:srgbClr>
                </a:solidFill>
                <a:effectLst/>
                <a:uLnTx/>
                <a:uFillTx/>
                <a:latin typeface="Calibri"/>
                <a:cs typeface="Helvetica"/>
              </a:rPr>
              <a:t>01603 303323 </a:t>
            </a:r>
            <a:r>
              <a:rPr kumimoji="0" lang="en-GB" sz="3200" b="1" i="0" u="none" strike="noStrike" kern="1200" cap="none" spc="0" normalizeH="0" baseline="0" noProof="0" dirty="0">
                <a:ln>
                  <a:noFill/>
                </a:ln>
                <a:solidFill>
                  <a:srgbClr val="000000"/>
                </a:solidFill>
                <a:effectLst/>
                <a:uLnTx/>
                <a:uFillTx/>
                <a:latin typeface="Calibri"/>
                <a:cs typeface="Helvetica"/>
              </a:rPr>
              <a:t>– Every Thursday morning, an adviser from the Previously in Care/Kinship team is available for general enquiries or signposting to support children’s education.</a:t>
            </a:r>
            <a:endParaRPr kumimoji="0" lang="en-GB" sz="3200" b="1" i="0" u="none" strike="noStrike" kern="1200" cap="none" spc="0" normalizeH="0" baseline="0" noProof="0" dirty="0">
              <a:ln>
                <a:noFill/>
              </a:ln>
              <a:solidFill>
                <a:srgbClr val="000000"/>
              </a:solidFill>
              <a:effectLst/>
              <a:uLnTx/>
              <a:uFillTx/>
              <a:latin typeface="Calibri"/>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a:sym typeface="Calibri"/>
            </a:endParaRPr>
          </a:p>
        </p:txBody>
      </p:sp>
      <p:sp>
        <p:nvSpPr>
          <p:cNvPr id="11" name="TextBox 10">
            <a:extLst>
              <a:ext uri="{FF2B5EF4-FFF2-40B4-BE49-F238E27FC236}">
                <a16:creationId xmlns:a16="http://schemas.microsoft.com/office/drawing/2014/main" id="{4D287240-13FC-2668-4B6A-087B95847F77}"/>
              </a:ext>
            </a:extLst>
          </p:cNvPr>
          <p:cNvSpPr txBox="1"/>
          <p:nvPr/>
        </p:nvSpPr>
        <p:spPr>
          <a:xfrm>
            <a:off x="9983980" y="1255503"/>
            <a:ext cx="609600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en-GB" sz="2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SchoolCic</a:t>
            </a:r>
            <a:endParaRPr kumimoji="0" lang="en-GB" sz="1800" b="0" i="0" u="none" strike="noStrike" kern="1200" cap="none" spc="0" normalizeH="0" baseline="0" noProof="0">
              <a:ln>
                <a:noFill/>
              </a:ln>
              <a:solidFill>
                <a:srgbClr val="000000"/>
              </a:solidFill>
              <a:effectLst/>
              <a:uLnTx/>
              <a:uFillTx/>
              <a:latin typeface="Helvetica"/>
              <a:cs typeface="Helvetica"/>
            </a:endParaRPr>
          </a:p>
        </p:txBody>
      </p:sp>
      <p:pic>
        <p:nvPicPr>
          <p:cNvPr id="12" name="Picture 11">
            <a:extLst>
              <a:ext uri="{FF2B5EF4-FFF2-40B4-BE49-F238E27FC236}">
                <a16:creationId xmlns:a16="http://schemas.microsoft.com/office/drawing/2014/main" id="{8C149E74-8936-C175-4273-8620F47BC985}"/>
              </a:ext>
            </a:extLst>
          </p:cNvPr>
          <p:cNvPicPr>
            <a:picLocks noChangeAspect="1"/>
          </p:cNvPicPr>
          <p:nvPr/>
        </p:nvPicPr>
        <p:blipFill>
          <a:blip r:embed="rId8"/>
          <a:stretch>
            <a:fillRect/>
          </a:stretch>
        </p:blipFill>
        <p:spPr>
          <a:xfrm>
            <a:off x="8391961" y="996024"/>
            <a:ext cx="1852763" cy="1042179"/>
          </a:xfrm>
          <a:prstGeom prst="rect">
            <a:avLst/>
          </a:prstGeom>
        </p:spPr>
      </p:pic>
      <p:pic>
        <p:nvPicPr>
          <p:cNvPr id="13" name="Picture 12">
            <a:extLst>
              <a:ext uri="{FF2B5EF4-FFF2-40B4-BE49-F238E27FC236}">
                <a16:creationId xmlns:a16="http://schemas.microsoft.com/office/drawing/2014/main" id="{3180FFE4-90C5-4AC5-6EB2-8720C954B4FA}"/>
              </a:ext>
            </a:extLst>
          </p:cNvPr>
          <p:cNvPicPr>
            <a:picLocks noChangeAspect="1"/>
          </p:cNvPicPr>
          <p:nvPr/>
        </p:nvPicPr>
        <p:blipFill>
          <a:blip r:embed="rId9"/>
          <a:stretch>
            <a:fillRect/>
          </a:stretch>
        </p:blipFill>
        <p:spPr>
          <a:xfrm>
            <a:off x="454109" y="1047028"/>
            <a:ext cx="1055340" cy="1055340"/>
          </a:xfrm>
          <a:prstGeom prst="rect">
            <a:avLst/>
          </a:prstGeom>
        </p:spPr>
      </p:pic>
      <p:sp>
        <p:nvSpPr>
          <p:cNvPr id="14" name="TextBox 13">
            <a:extLst>
              <a:ext uri="{FF2B5EF4-FFF2-40B4-BE49-F238E27FC236}">
                <a16:creationId xmlns:a16="http://schemas.microsoft.com/office/drawing/2014/main" id="{E50DB22A-2243-C0A8-3B86-E9F3BD10011C}"/>
              </a:ext>
            </a:extLst>
          </p:cNvPr>
          <p:cNvSpPr txBox="1"/>
          <p:nvPr/>
        </p:nvSpPr>
        <p:spPr>
          <a:xfrm>
            <a:off x="1421253" y="1139727"/>
            <a:ext cx="1448657" cy="954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Helvetica"/>
                <a:cs typeface="Helvetica"/>
              </a:rPr>
              <a:t>01603 303323</a:t>
            </a:r>
            <a:endParaRPr kumimoji="0" lang="en-GB" sz="2800" b="1" i="0" u="none" strike="noStrike" kern="1200" cap="none" spc="0" normalizeH="0" baseline="0" noProof="0" dirty="0">
              <a:ln>
                <a:noFill/>
              </a:ln>
              <a:solidFill>
                <a:srgbClr val="000000"/>
              </a:solidFill>
              <a:effectLst/>
              <a:uLnTx/>
              <a:uFillTx/>
              <a:latin typeface="Calibri"/>
              <a:ea typeface="+mj-ea"/>
              <a:cs typeface="Calibri"/>
              <a:sym typeface="Calibri"/>
            </a:endParaRPr>
          </a:p>
        </p:txBody>
      </p:sp>
      <p:pic>
        <p:nvPicPr>
          <p:cNvPr id="15" name="Picture 14">
            <a:extLst>
              <a:ext uri="{FF2B5EF4-FFF2-40B4-BE49-F238E27FC236}">
                <a16:creationId xmlns:a16="http://schemas.microsoft.com/office/drawing/2014/main" id="{590FB21D-91C9-D3AD-4044-EF5A04ECD070}"/>
              </a:ext>
            </a:extLst>
          </p:cNvPr>
          <p:cNvPicPr>
            <a:picLocks noChangeAspect="1"/>
          </p:cNvPicPr>
          <p:nvPr/>
        </p:nvPicPr>
        <p:blipFill>
          <a:blip r:embed="rId10"/>
          <a:stretch>
            <a:fillRect/>
          </a:stretch>
        </p:blipFill>
        <p:spPr>
          <a:xfrm>
            <a:off x="2667204" y="990336"/>
            <a:ext cx="1253447" cy="1253447"/>
          </a:xfrm>
          <a:prstGeom prst="rect">
            <a:avLst/>
          </a:prstGeom>
        </p:spPr>
      </p:pic>
      <p:sp>
        <p:nvSpPr>
          <p:cNvPr id="18" name="TextBox 17">
            <a:extLst>
              <a:ext uri="{FF2B5EF4-FFF2-40B4-BE49-F238E27FC236}">
                <a16:creationId xmlns:a16="http://schemas.microsoft.com/office/drawing/2014/main" id="{770AD9B9-4AFE-4339-656E-3D759B47C19C}"/>
              </a:ext>
            </a:extLst>
          </p:cNvPr>
          <p:cNvSpPr txBox="1"/>
          <p:nvPr/>
        </p:nvSpPr>
        <p:spPr>
          <a:xfrm>
            <a:off x="3837054" y="1374132"/>
            <a:ext cx="795528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Helvetica"/>
              </a:rPr>
              <a:t> </a:t>
            </a:r>
            <a:r>
              <a:rPr kumimoji="0" lang="en-GB" sz="18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Helvetica"/>
                <a:hlinkClick r:id="rId11"/>
              </a:rPr>
              <a:t>www.schools.norfolk.gov.uk/virtualschoolcic</a:t>
            </a:r>
            <a:endParaRPr kumimoji="0" lang="en-GB" sz="1800" b="0" i="0" u="none" strike="noStrike" kern="1200" cap="none" spc="0" normalizeH="0" baseline="0" noProof="0">
              <a:ln>
                <a:noFill/>
              </a:ln>
              <a:solidFill>
                <a:srgbClr val="000000"/>
              </a:solidFill>
              <a:effectLst/>
              <a:uLnTx/>
              <a:uFillTx/>
              <a:latin typeface="Helvetica"/>
              <a:cs typeface="Helvetica"/>
            </a:endParaRPr>
          </a:p>
        </p:txBody>
      </p:sp>
      <p:pic>
        <p:nvPicPr>
          <p:cNvPr id="2" name="Picture 2" descr="Padlet QR code">
            <a:extLst>
              <a:ext uri="{FF2B5EF4-FFF2-40B4-BE49-F238E27FC236}">
                <a16:creationId xmlns:a16="http://schemas.microsoft.com/office/drawing/2014/main" id="{B8518E4C-1981-CBEF-DE26-8620B8C0D3C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58180" y="2954988"/>
            <a:ext cx="2463838" cy="2463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EA5899-CDBF-240F-0680-1318130A20D0}"/>
              </a:ext>
            </a:extLst>
          </p:cNvPr>
          <p:cNvSpPr txBox="1"/>
          <p:nvPr/>
        </p:nvSpPr>
        <p:spPr>
          <a:xfrm>
            <a:off x="9406237" y="2291048"/>
            <a:ext cx="2319796"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Helvetica"/>
                <a:cs typeface="Helvetica"/>
              </a:rPr>
              <a:t>PADLET:</a:t>
            </a:r>
            <a:endParaRPr kumimoji="0" lang="en-GB" sz="2800" b="1" i="0" u="none" strike="noStrike" kern="1200" cap="none" spc="0" normalizeH="0" baseline="0" noProof="0" dirty="0">
              <a:ln>
                <a:noFill/>
              </a:ln>
              <a:solidFill>
                <a:srgbClr val="000000"/>
              </a:solidFill>
              <a:effectLst/>
              <a:uLnTx/>
              <a:uFillTx/>
              <a:latin typeface="Calibri"/>
              <a:ea typeface="+mj-ea"/>
              <a:cs typeface="Calibri"/>
              <a:sym typeface="Calibri"/>
            </a:endParaRPr>
          </a:p>
        </p:txBody>
      </p:sp>
    </p:spTree>
    <p:extLst>
      <p:ext uri="{BB962C8B-B14F-4D97-AF65-F5344CB8AC3E}">
        <p14:creationId xmlns:p14="http://schemas.microsoft.com/office/powerpoint/2010/main" val="118336174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203" name="Title of presentation…"/>
          <p:cNvSpPr txBox="1"/>
          <p:nvPr/>
        </p:nvSpPr>
        <p:spPr>
          <a:xfrm>
            <a:off x="968970" y="1269603"/>
            <a:ext cx="6291640" cy="30008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4900" b="1" kern="0" dirty="0">
                <a:solidFill>
                  <a:srgbClr val="FFFFFF"/>
                </a:solidFill>
                <a:latin typeface="Calibri"/>
                <a:cs typeface="Calibri"/>
                <a:sym typeface="Calibri"/>
              </a:rPr>
              <a:t>Let’s Network </a:t>
            </a:r>
          </a:p>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2800" b="1" kern="0" dirty="0">
                <a:solidFill>
                  <a:srgbClr val="FFFFFF"/>
                </a:solidFill>
                <a:latin typeface="Calibri"/>
                <a:cs typeface="Calibri"/>
                <a:sym typeface="Calibri"/>
              </a:rPr>
              <a:t>Spotlight on Support First Approach</a:t>
            </a:r>
            <a:endParaRPr kumimoji="0" lang="en-GB" sz="2800" b="1"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endParaRPr lang="en-GB" sz="2800" kern="0" dirty="0">
              <a:solidFill>
                <a:srgbClr val="FFFFFF"/>
              </a:solidFill>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endParaRPr lang="en-GB" sz="2800" kern="0" dirty="0">
              <a:solidFill>
                <a:srgbClr val="FFFFFF"/>
              </a:solidFill>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r>
              <a:rPr lang="en-GB" sz="2800" kern="0" dirty="0">
                <a:solidFill>
                  <a:srgbClr val="FFFFFF"/>
                </a:solidFill>
                <a:latin typeface="Calibri"/>
                <a:cs typeface="Calibri"/>
                <a:sym typeface="Calibri"/>
              </a:rPr>
              <a:t>Let's create a roadmap that incorporates all your best practice</a:t>
            </a:r>
          </a:p>
        </p:txBody>
      </p:sp>
      <p:pic>
        <p:nvPicPr>
          <p:cNvPr id="204" name="New NCC Long Logo White.png" descr="New NCC Long Logo White.png"/>
          <p:cNvPicPr>
            <a:picLocks noChangeAspect="1"/>
          </p:cNvPicPr>
          <p:nvPr/>
        </p:nvPicPr>
        <p:blipFill>
          <a:blip r:embed="rId2"/>
          <a:stretch>
            <a:fillRect/>
          </a:stretch>
        </p:blipFill>
        <p:spPr>
          <a:xfrm>
            <a:off x="897700" y="533653"/>
            <a:ext cx="3214196" cy="488369"/>
          </a:xfrm>
          <a:prstGeom prst="rect">
            <a:avLst/>
          </a:prstGeom>
          <a:ln w="12700">
            <a:miter lim="400000"/>
          </a:ln>
        </p:spPr>
      </p:pic>
      <p:pic>
        <p:nvPicPr>
          <p:cNvPr id="205" name="Flourish Logo.png" descr="Flourish Logo.png"/>
          <p:cNvPicPr>
            <a:picLocks noChangeAspect="1"/>
          </p:cNvPicPr>
          <p:nvPr/>
        </p:nvPicPr>
        <p:blipFill>
          <a:blip r:embed="rId3"/>
          <a:stretch>
            <a:fillRect/>
          </a:stretch>
        </p:blipFill>
        <p:spPr>
          <a:xfrm>
            <a:off x="968970" y="5756340"/>
            <a:ext cx="845300" cy="568007"/>
          </a:xfrm>
          <a:prstGeom prst="rect">
            <a:avLst/>
          </a:prstGeom>
          <a:ln w="12700">
            <a:miter lim="400000"/>
          </a:ln>
        </p:spPr>
      </p:pic>
      <p:pic>
        <p:nvPicPr>
          <p:cNvPr id="206" name="Vital Signs for Children Logo (White).png" descr="Vital Signs for Children Logo (White).png"/>
          <p:cNvPicPr>
            <a:picLocks noChangeAspect="1"/>
          </p:cNvPicPr>
          <p:nvPr/>
        </p:nvPicPr>
        <p:blipFill>
          <a:blip r:embed="rId4"/>
          <a:stretch>
            <a:fillRect/>
          </a:stretch>
        </p:blipFill>
        <p:spPr>
          <a:xfrm>
            <a:off x="2087314" y="5831470"/>
            <a:ext cx="1259635" cy="488369"/>
          </a:xfrm>
          <a:prstGeom prst="rect">
            <a:avLst/>
          </a:prstGeom>
          <a:ln w="12700">
            <a:miter lim="400000"/>
          </a:ln>
        </p:spPr>
      </p:pic>
      <p:pic>
        <p:nvPicPr>
          <p:cNvPr id="207" name="Image" descr="Image"/>
          <p:cNvPicPr>
            <a:picLocks noChangeAspect="1"/>
          </p:cNvPicPr>
          <p:nvPr/>
        </p:nvPicPr>
        <p:blipFill>
          <a:blip r:embed="rId5"/>
          <a:stretch>
            <a:fillRect/>
          </a:stretch>
        </p:blipFill>
        <p:spPr>
          <a:xfrm>
            <a:off x="6919414" y="4376127"/>
            <a:ext cx="6006989" cy="2231915"/>
          </a:xfrm>
          <a:prstGeom prst="rect">
            <a:avLst/>
          </a:prstGeom>
          <a:ln w="12700">
            <a:miter lim="400000"/>
          </a:ln>
        </p:spPr>
      </p:pic>
    </p:spTree>
    <p:extLst>
      <p:ext uri="{BB962C8B-B14F-4D97-AF65-F5344CB8AC3E}">
        <p14:creationId xmlns:p14="http://schemas.microsoft.com/office/powerpoint/2010/main" val="98811713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1523999" y="191741"/>
            <a:ext cx="9134104" cy="647997"/>
          </a:xfrm>
        </p:spPr>
        <p:txBody>
          <a:bodyPr>
            <a:noAutofit/>
          </a:bodyPr>
          <a:lstStyle/>
          <a:p>
            <a:r>
              <a:rPr lang="en-GB" sz="3200" b="1" dirty="0">
                <a:solidFill>
                  <a:srgbClr val="002060"/>
                </a:solidFill>
                <a:latin typeface="+mn-lt"/>
                <a:cs typeface="Arial"/>
              </a:rPr>
              <a:t>Requirements of the Support First Approach</a:t>
            </a:r>
            <a:endParaRPr lang="en-GB" sz="2000" b="1" dirty="0">
              <a:solidFill>
                <a:srgbClr val="002060"/>
              </a:solidFill>
              <a:latin typeface="+mn-lt"/>
              <a:cs typeface="Arial" panose="020B0604020202020204" pitchFamily="34" charset="0"/>
            </a:endParaRPr>
          </a:p>
        </p:txBody>
      </p:sp>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523999" y="1515204"/>
            <a:ext cx="9144000" cy="3827591"/>
          </a:xfrm>
        </p:spPr>
        <p:txBody>
          <a:bodyPr>
            <a:noAutofit/>
          </a:bodyPr>
          <a:lstStyle/>
          <a:p>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endParaRPr lang="en-GB" sz="2400" dirty="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635966" y="1157059"/>
            <a:ext cx="10910169" cy="5509200"/>
          </a:xfrm>
          <a:prstGeom prst="rect">
            <a:avLst/>
          </a:prstGeom>
          <a:solidFill>
            <a:schemeClr val="bg1"/>
          </a:solidFill>
        </p:spPr>
        <p:txBody>
          <a:bodyPr wrap="square">
            <a:spAutoFit/>
          </a:bodyPr>
          <a:lstStyle/>
          <a:p>
            <a:pPr marL="342900" indent="-342900" algn="l" rtl="0" fontAlgn="base">
              <a:buFont typeface="Wingdings" panose="05000000000000000000" pitchFamily="2" charset="2"/>
              <a:buChar char="Ø"/>
            </a:pPr>
            <a:r>
              <a:rPr lang="en-GB" sz="2200" b="0" i="0" dirty="0">
                <a:solidFill>
                  <a:srgbClr val="002060"/>
                </a:solidFill>
                <a:effectLst/>
                <a:highlight>
                  <a:srgbClr val="FFFFFF"/>
                </a:highlight>
                <a:latin typeface="Helvetica" panose="020B0604020202020204" pitchFamily="34" charset="0"/>
                <a:cs typeface="Helvetica" panose="020B0604020202020204" pitchFamily="34" charset="0"/>
              </a:rPr>
              <a:t>ensuring a first-day response to any absence  </a:t>
            </a:r>
          </a:p>
          <a:p>
            <a:pPr marL="342900" indent="-342900" algn="l" rtl="0" fontAlgn="base">
              <a:buFont typeface="Wingdings" panose="05000000000000000000" pitchFamily="2" charset="2"/>
              <a:buChar char="Ø"/>
            </a:pPr>
            <a:r>
              <a:rPr lang="en-GB" sz="2200" b="0" i="0" dirty="0">
                <a:solidFill>
                  <a:srgbClr val="002060"/>
                </a:solidFill>
                <a:effectLst/>
                <a:highlight>
                  <a:srgbClr val="FFFFFF"/>
                </a:highlight>
                <a:latin typeface="Helvetica" panose="020B0604020202020204" pitchFamily="34" charset="0"/>
                <a:cs typeface="Helvetica" panose="020B0604020202020204" pitchFamily="34" charset="0"/>
              </a:rPr>
              <a:t>communicating with the child’s parents to understand the barriers to school attendance (steps need to be taken to ensure that each “parent” is included and receives correspondence)  </a:t>
            </a:r>
          </a:p>
          <a:p>
            <a:pPr marL="342900" indent="-342900" algn="l" rtl="0" fontAlgn="base">
              <a:buFont typeface="Wingdings" panose="05000000000000000000" pitchFamily="2" charset="2"/>
              <a:buChar char="Ø"/>
            </a:pPr>
            <a:r>
              <a:rPr lang="en-GB" sz="2200" b="0" i="0" dirty="0">
                <a:solidFill>
                  <a:srgbClr val="002060"/>
                </a:solidFill>
                <a:effectLst/>
                <a:highlight>
                  <a:srgbClr val="FFFFFF"/>
                </a:highlight>
                <a:latin typeface="Helvetica" panose="020B0604020202020204" pitchFamily="34" charset="0"/>
                <a:cs typeface="Helvetica" panose="020B0604020202020204" pitchFamily="34" charset="0"/>
              </a:rPr>
              <a:t>completing wishes and feelings work with the child to understand their views on why they are absent from school </a:t>
            </a:r>
          </a:p>
          <a:p>
            <a:pPr marL="342900" indent="-342900" algn="l" rtl="0" fontAlgn="base">
              <a:buFont typeface="Wingdings" panose="05000000000000000000" pitchFamily="2" charset="2"/>
              <a:buChar char="Ø"/>
            </a:pPr>
            <a:r>
              <a:rPr lang="en-GB" sz="2200" b="0" i="0" dirty="0">
                <a:solidFill>
                  <a:srgbClr val="002060"/>
                </a:solidFill>
                <a:effectLst/>
                <a:highlight>
                  <a:srgbClr val="FFFFFF"/>
                </a:highlight>
                <a:latin typeface="Helvetica" panose="020B0604020202020204" pitchFamily="34" charset="0"/>
                <a:cs typeface="Helvetica" panose="020B0604020202020204" pitchFamily="34" charset="0"/>
              </a:rPr>
              <a:t>offering a minimum of 3 meetings with child’s parents before considering possible legal intervention </a:t>
            </a:r>
          </a:p>
          <a:p>
            <a:pPr marL="342900" indent="-342900" algn="l" rtl="0" fontAlgn="base">
              <a:buFont typeface="Wingdings" panose="05000000000000000000" pitchFamily="2" charset="2"/>
              <a:buChar char="Ø"/>
            </a:pPr>
            <a:r>
              <a:rPr lang="en-GB" sz="2200" b="0" i="0" dirty="0">
                <a:solidFill>
                  <a:srgbClr val="002060"/>
                </a:solidFill>
                <a:effectLst/>
                <a:highlight>
                  <a:srgbClr val="FFFFFF"/>
                </a:highlight>
                <a:latin typeface="Helvetica" panose="020B0604020202020204" pitchFamily="34" charset="0"/>
                <a:cs typeface="Helvetica" panose="020B0604020202020204" pitchFamily="34" charset="0"/>
              </a:rPr>
              <a:t>agreeing an effective plan with parents to support improvement in attendance - which could lead to the creation of an attendance contract with parents,  </a:t>
            </a:r>
          </a:p>
          <a:p>
            <a:pPr marL="342900" indent="-342900" algn="l" rtl="0" fontAlgn="base">
              <a:buFont typeface="Wingdings" panose="05000000000000000000" pitchFamily="2" charset="2"/>
              <a:buChar char="Ø"/>
            </a:pPr>
            <a:r>
              <a:rPr lang="en-GB" sz="2200" b="0" i="0" dirty="0">
                <a:solidFill>
                  <a:srgbClr val="002060"/>
                </a:solidFill>
                <a:effectLst/>
                <a:highlight>
                  <a:srgbClr val="FFFFFF"/>
                </a:highlight>
                <a:latin typeface="Helvetica" panose="020B0604020202020204" pitchFamily="34" charset="0"/>
                <a:cs typeface="Helvetica" panose="020B0604020202020204" pitchFamily="34" charset="0"/>
              </a:rPr>
              <a:t>referrals to wider support services where appropriate </a:t>
            </a:r>
          </a:p>
          <a:p>
            <a:pPr marL="342900" indent="-342900" algn="l" rtl="0" fontAlgn="base">
              <a:buFont typeface="Wingdings" panose="05000000000000000000" pitchFamily="2" charset="2"/>
              <a:buChar char="Ø"/>
            </a:pPr>
            <a:r>
              <a:rPr lang="en-GB" sz="2200" b="0" i="0" dirty="0">
                <a:solidFill>
                  <a:srgbClr val="002060"/>
                </a:solidFill>
                <a:effectLst/>
                <a:highlight>
                  <a:srgbClr val="FFFFFF"/>
                </a:highlight>
                <a:latin typeface="Helvetica" panose="020B0604020202020204" pitchFamily="34" charset="0"/>
                <a:cs typeface="Helvetica" panose="020B0604020202020204" pitchFamily="34" charset="0"/>
              </a:rPr>
              <a:t>confirming that parents are aware of their legal responsibilities regarding ensuring their child’s regular attendance at school by issuing a Notice to Improve </a:t>
            </a:r>
          </a:p>
          <a:p>
            <a:pPr marL="342900" indent="-342900" algn="l" rtl="0" fontAlgn="base">
              <a:buFont typeface="Wingdings" panose="05000000000000000000" pitchFamily="2" charset="2"/>
              <a:buChar char="Ø"/>
            </a:pPr>
            <a:r>
              <a:rPr lang="en-GB" sz="2200" b="0" i="0" dirty="0">
                <a:solidFill>
                  <a:srgbClr val="002060"/>
                </a:solidFill>
                <a:effectLst/>
                <a:highlight>
                  <a:srgbClr val="FFFFFF"/>
                </a:highlight>
                <a:latin typeface="Helvetica" panose="020B0604020202020204" pitchFamily="34" charset="0"/>
                <a:cs typeface="Helvetica" panose="020B0604020202020204" pitchFamily="34" charset="0"/>
              </a:rPr>
              <a:t>where safeguarding concerns are identified for a pupil/family, appropriate liaison between relevant agencies including social care, police, health, other educational establishments, etc.  </a:t>
            </a:r>
          </a:p>
        </p:txBody>
      </p:sp>
    </p:spTree>
    <p:extLst>
      <p:ext uri="{BB962C8B-B14F-4D97-AF65-F5344CB8AC3E}">
        <p14:creationId xmlns:p14="http://schemas.microsoft.com/office/powerpoint/2010/main" val="262572123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838200" y="556995"/>
            <a:ext cx="10515600" cy="1133693"/>
          </a:xfrm>
        </p:spPr>
        <p:txBody>
          <a:bodyPr vert="horz" lIns="91440" tIns="45720" rIns="91440" bIns="45720" rtlCol="0" anchor="ctr">
            <a:normAutofit/>
          </a:bodyPr>
          <a:lstStyle/>
          <a:p>
            <a:pPr>
              <a:spcBef>
                <a:spcPct val="0"/>
              </a:spcBef>
            </a:pPr>
            <a:r>
              <a:rPr lang="en-US" sz="5200" b="1" kern="1200" dirty="0">
                <a:solidFill>
                  <a:schemeClr val="tx1"/>
                </a:solidFill>
                <a:latin typeface="+mn-lt"/>
                <a:ea typeface="+mj-ea"/>
                <a:cs typeface="+mj-cs"/>
              </a:rPr>
              <a:t>Norfolk Attendance Data </a:t>
            </a:r>
          </a:p>
        </p:txBody>
      </p:sp>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A5670615-0D34-4281-8660-EA7DD2A129D6}" type="slidenum">
              <a:rPr kumimoji="0" lang="en-US" altLang="en-US" b="0" i="0" u="none" strike="noStrike" cap="none" spc="0" normalizeH="0" baseline="0" noProof="0" smtClean="0">
                <a:ln>
                  <a:noFill/>
                </a:ln>
                <a:solidFill>
                  <a:schemeClr val="tx1">
                    <a:tint val="75000"/>
                  </a:schemeClr>
                </a:solidFill>
                <a:effectLst/>
                <a:uLnTx/>
                <a:uFillTx/>
                <a:sym typeface="Calibri"/>
              </a:rPr>
              <a:pPr marR="0" lvl="0" indent="0" fontAlgn="auto">
                <a:spcBef>
                  <a:spcPts val="0"/>
                </a:spcBef>
                <a:spcAft>
                  <a:spcPts val="600"/>
                </a:spcAft>
                <a:buClrTx/>
                <a:buSzTx/>
                <a:buFontTx/>
                <a:buNone/>
                <a:tabLst/>
                <a:defRPr/>
              </a:pPr>
              <a:t>4</a:t>
            </a:fld>
            <a:endParaRPr kumimoji="0" lang="en-US" altLang="en-US" b="0" i="0" u="none" strike="noStrike" cap="none" spc="0" normalizeH="0" baseline="0" noProof="0">
              <a:ln>
                <a:noFill/>
              </a:ln>
              <a:solidFill>
                <a:schemeClr val="tx1">
                  <a:tint val="75000"/>
                </a:schemeClr>
              </a:solidFill>
              <a:effectLst/>
              <a:uLnTx/>
              <a:uFillTx/>
              <a:sym typeface="Calibri"/>
            </a:endParaRPr>
          </a:p>
        </p:txBody>
      </p:sp>
      <p:graphicFrame>
        <p:nvGraphicFramePr>
          <p:cNvPr id="6" name="Content Placeholder 5">
            <a:extLst>
              <a:ext uri="{FF2B5EF4-FFF2-40B4-BE49-F238E27FC236}">
                <a16:creationId xmlns:a16="http://schemas.microsoft.com/office/drawing/2014/main" id="{8ADF9FEB-CB5F-F68E-3641-50C275D3F339}"/>
              </a:ext>
            </a:extLst>
          </p:cNvPr>
          <p:cNvGraphicFramePr>
            <a:graphicFrameLocks noGrp="1"/>
          </p:cNvGraphicFramePr>
          <p:nvPr>
            <p:ph sz="half" idx="1"/>
            <p:extLst>
              <p:ext uri="{D42A27DB-BD31-4B8C-83A1-F6EECF244321}">
                <p14:modId xmlns:p14="http://schemas.microsoft.com/office/powerpoint/2010/main" val="853424288"/>
              </p:ext>
            </p:extLst>
          </p:nvPr>
        </p:nvGraphicFramePr>
        <p:xfrm>
          <a:off x="1146739" y="1825625"/>
          <a:ext cx="9898524" cy="4351345"/>
        </p:xfrm>
        <a:graphic>
          <a:graphicData uri="http://schemas.openxmlformats.org/drawingml/2006/table">
            <a:tbl>
              <a:tblPr/>
              <a:tblGrid>
                <a:gridCol w="1424729">
                  <a:extLst>
                    <a:ext uri="{9D8B030D-6E8A-4147-A177-3AD203B41FA5}">
                      <a16:colId xmlns:a16="http://schemas.microsoft.com/office/drawing/2014/main" val="3427871249"/>
                    </a:ext>
                  </a:extLst>
                </a:gridCol>
                <a:gridCol w="1231851">
                  <a:extLst>
                    <a:ext uri="{9D8B030D-6E8A-4147-A177-3AD203B41FA5}">
                      <a16:colId xmlns:a16="http://schemas.microsoft.com/office/drawing/2014/main" val="3289457044"/>
                    </a:ext>
                  </a:extLst>
                </a:gridCol>
                <a:gridCol w="1579032">
                  <a:extLst>
                    <a:ext uri="{9D8B030D-6E8A-4147-A177-3AD203B41FA5}">
                      <a16:colId xmlns:a16="http://schemas.microsoft.com/office/drawing/2014/main" val="3484198777"/>
                    </a:ext>
                  </a:extLst>
                </a:gridCol>
                <a:gridCol w="1283285">
                  <a:extLst>
                    <a:ext uri="{9D8B030D-6E8A-4147-A177-3AD203B41FA5}">
                      <a16:colId xmlns:a16="http://schemas.microsoft.com/office/drawing/2014/main" val="1936507680"/>
                    </a:ext>
                  </a:extLst>
                </a:gridCol>
                <a:gridCol w="2569141">
                  <a:extLst>
                    <a:ext uri="{9D8B030D-6E8A-4147-A177-3AD203B41FA5}">
                      <a16:colId xmlns:a16="http://schemas.microsoft.com/office/drawing/2014/main" val="4205028892"/>
                    </a:ext>
                  </a:extLst>
                </a:gridCol>
                <a:gridCol w="1810486">
                  <a:extLst>
                    <a:ext uri="{9D8B030D-6E8A-4147-A177-3AD203B41FA5}">
                      <a16:colId xmlns:a16="http://schemas.microsoft.com/office/drawing/2014/main" val="1603590699"/>
                    </a:ext>
                  </a:extLst>
                </a:gridCol>
              </a:tblGrid>
              <a:tr h="685105">
                <a:tc>
                  <a:txBody>
                    <a:bodyPr/>
                    <a:lstStyle/>
                    <a:p>
                      <a:pPr algn="l" fontAlgn="ctr"/>
                      <a:r>
                        <a:rPr lang="en-GB" sz="1800" b="1" i="0" u="none" strike="noStrike">
                          <a:effectLst/>
                          <a:latin typeface="Arial" panose="020B0604020202020204" pitchFamily="34" charset="0"/>
                        </a:rPr>
                        <a:t>Phase</a:t>
                      </a:r>
                      <a:endParaRPr lang="en-GB" sz="1800" b="0" i="0" u="none" strike="noStrike">
                        <a:effectLst/>
                        <a:latin typeface="Arial" panose="020B0604020202020204" pitchFamily="34" charset="0"/>
                      </a:endParaRPr>
                    </a:p>
                  </a:txBody>
                  <a:tcPr marL="92582" marR="92582" marT="46291" marB="46291" anchor="ctr">
                    <a:lnL>
                      <a:noFill/>
                    </a:lnL>
                    <a:lnR>
                      <a:noFill/>
                    </a:lnR>
                    <a:lnT>
                      <a:noFill/>
                    </a:lnT>
                    <a:lnB>
                      <a:noFill/>
                    </a:lnB>
                    <a:noFill/>
                  </a:tcPr>
                </a:tc>
                <a:tc>
                  <a:txBody>
                    <a:bodyPr/>
                    <a:lstStyle/>
                    <a:p>
                      <a:pPr algn="l" fontAlgn="ctr"/>
                      <a:r>
                        <a:rPr lang="en-GB" sz="1800" b="1" i="0" u="none" strike="noStrike">
                          <a:effectLst/>
                          <a:latin typeface="Arial" panose="020B0604020202020204" pitchFamily="34" charset="0"/>
                        </a:rPr>
                        <a:t>Display Name</a:t>
                      </a:r>
                      <a:endParaRPr lang="en-GB" sz="1800" b="0" i="0" u="none" strike="noStrike">
                        <a:effectLst/>
                        <a:latin typeface="Arial" panose="020B0604020202020204" pitchFamily="34" charset="0"/>
                      </a:endParaRPr>
                    </a:p>
                  </a:txBody>
                  <a:tcPr marL="92582" marR="92582" marT="46291" marB="46291" anchor="ctr">
                    <a:lnL>
                      <a:noFill/>
                    </a:lnL>
                    <a:lnR>
                      <a:noFill/>
                    </a:lnR>
                    <a:lnT>
                      <a:noFill/>
                    </a:lnT>
                    <a:lnB>
                      <a:noFill/>
                    </a:lnB>
                    <a:noFill/>
                  </a:tcPr>
                </a:tc>
                <a:tc>
                  <a:txBody>
                    <a:bodyPr/>
                    <a:lstStyle/>
                    <a:p>
                      <a:pPr algn="l" fontAlgn="ctr"/>
                      <a:r>
                        <a:rPr lang="en-GB" sz="1800" b="1" i="0" u="none" strike="noStrike">
                          <a:effectLst/>
                          <a:latin typeface="Arial" panose="020B0604020202020204" pitchFamily="34" charset="0"/>
                        </a:rPr>
                        <a:t>Attendance %</a:t>
                      </a:r>
                      <a:endParaRPr lang="en-GB" sz="1800" b="0" i="0" u="none" strike="noStrike">
                        <a:effectLst/>
                        <a:latin typeface="Arial" panose="020B0604020202020204" pitchFamily="34" charset="0"/>
                      </a:endParaRPr>
                    </a:p>
                  </a:txBody>
                  <a:tcPr marL="92582" marR="92582" marT="46291" marB="46291" anchor="ctr">
                    <a:lnL>
                      <a:noFill/>
                    </a:lnL>
                    <a:lnR>
                      <a:noFill/>
                    </a:lnR>
                    <a:lnT>
                      <a:noFill/>
                    </a:lnT>
                    <a:lnB>
                      <a:noFill/>
                    </a:lnB>
                    <a:noFill/>
                  </a:tcPr>
                </a:tc>
                <a:tc>
                  <a:txBody>
                    <a:bodyPr/>
                    <a:lstStyle/>
                    <a:p>
                      <a:pPr algn="l" fontAlgn="ctr"/>
                      <a:r>
                        <a:rPr lang="en-GB" sz="1800" b="1" i="0" u="none" strike="noStrike">
                          <a:effectLst/>
                          <a:latin typeface="Arial" panose="020B0604020202020204" pitchFamily="34" charset="0"/>
                        </a:rPr>
                        <a:t>Absence %</a:t>
                      </a:r>
                      <a:endParaRPr lang="en-GB" sz="1800" b="0" i="0" u="none" strike="noStrike">
                        <a:effectLst/>
                        <a:latin typeface="Arial" panose="020B0604020202020204" pitchFamily="34" charset="0"/>
                      </a:endParaRPr>
                    </a:p>
                  </a:txBody>
                  <a:tcPr marL="92582" marR="92582" marT="46291" marB="46291" anchor="ctr">
                    <a:lnL>
                      <a:noFill/>
                    </a:lnL>
                    <a:lnR>
                      <a:noFill/>
                    </a:lnR>
                    <a:lnT>
                      <a:noFill/>
                    </a:lnT>
                    <a:lnB>
                      <a:noFill/>
                    </a:lnB>
                    <a:noFill/>
                  </a:tcPr>
                </a:tc>
                <a:tc>
                  <a:txBody>
                    <a:bodyPr/>
                    <a:lstStyle/>
                    <a:p>
                      <a:pPr algn="l" fontAlgn="ctr"/>
                      <a:r>
                        <a:rPr lang="en-GB" sz="1800" b="1" i="0" u="none" strike="noStrike">
                          <a:effectLst/>
                          <a:latin typeface="Arial" panose="020B0604020202020204" pitchFamily="34" charset="0"/>
                        </a:rPr>
                        <a:t>Authorised Absence %</a:t>
                      </a:r>
                      <a:endParaRPr lang="en-GB" sz="1800" b="0" i="0" u="none" strike="noStrike">
                        <a:effectLst/>
                        <a:latin typeface="Arial" panose="020B0604020202020204" pitchFamily="34" charset="0"/>
                      </a:endParaRPr>
                    </a:p>
                  </a:txBody>
                  <a:tcPr marL="92582" marR="92582" marT="46291" marB="46291" anchor="ctr">
                    <a:lnL>
                      <a:noFill/>
                    </a:lnL>
                    <a:lnR>
                      <a:noFill/>
                    </a:lnR>
                    <a:lnT>
                      <a:noFill/>
                    </a:lnT>
                    <a:lnB>
                      <a:noFill/>
                    </a:lnB>
                    <a:noFill/>
                  </a:tcPr>
                </a:tc>
                <a:tc>
                  <a:txBody>
                    <a:bodyPr/>
                    <a:lstStyle/>
                    <a:p>
                      <a:pPr algn="l" fontAlgn="ctr"/>
                      <a:r>
                        <a:rPr lang="en-GB" sz="1800" b="1" i="0" u="none" strike="noStrike">
                          <a:effectLst/>
                          <a:latin typeface="Arial" panose="020B0604020202020204" pitchFamily="34" charset="0"/>
                        </a:rPr>
                        <a:t>Unauthorised Absence %</a:t>
                      </a:r>
                      <a:endParaRPr lang="en-GB" sz="1800" b="0" i="0" u="none" strike="noStrike">
                        <a:effectLst/>
                        <a:latin typeface="Arial" panose="020B0604020202020204" pitchFamily="34" charset="0"/>
                      </a:endParaRPr>
                    </a:p>
                  </a:txBody>
                  <a:tcPr marL="92582" marR="92582" marT="46291" marB="46291" anchor="ctr">
                    <a:lnL>
                      <a:noFill/>
                    </a:lnL>
                    <a:lnR>
                      <a:noFill/>
                    </a:lnR>
                    <a:lnT>
                      <a:noFill/>
                    </a:lnT>
                    <a:lnB>
                      <a:noFill/>
                    </a:lnB>
                    <a:noFill/>
                  </a:tcPr>
                </a:tc>
                <a:extLst>
                  <a:ext uri="{0D108BD9-81ED-4DB2-BD59-A6C34878D82A}">
                    <a16:rowId xmlns:a16="http://schemas.microsoft.com/office/drawing/2014/main" val="3945418222"/>
                  </a:ext>
                </a:extLst>
              </a:tr>
              <a:tr h="407360">
                <a:tc>
                  <a:txBody>
                    <a:bodyPr/>
                    <a:lstStyle/>
                    <a:p>
                      <a:pPr algn="l" fontAlgn="ctr"/>
                      <a:r>
                        <a:rPr lang="en-GB" sz="1800" b="0" i="0" u="none" strike="noStrike" dirty="0">
                          <a:effectLst/>
                          <a:latin typeface="Arial" panose="020B0604020202020204" pitchFamily="34" charset="0"/>
                        </a:rPr>
                        <a:t>Primary</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National</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95.67</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4.33</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a:effectLst/>
                          <a:latin typeface="Arial" panose="020B0604020202020204" pitchFamily="34" charset="0"/>
                        </a:rPr>
                        <a:t>3.00</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1.33</a:t>
                      </a:r>
                    </a:p>
                  </a:txBody>
                  <a:tcPr marL="92582" marR="92582" marT="46291" marB="46291"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2678578494"/>
                  </a:ext>
                </a:extLst>
              </a:tr>
              <a:tr h="407360">
                <a:tc>
                  <a:txBody>
                    <a:bodyPr/>
                    <a:lstStyle/>
                    <a:p>
                      <a:pPr algn="l" fontAlgn="ctr"/>
                      <a:r>
                        <a:rPr lang="en-GB" sz="1800" b="1" i="0" u="none" strike="noStrike" dirty="0">
                          <a:effectLst/>
                          <a:latin typeface="Arial" panose="020B0604020202020204" pitchFamily="34" charset="0"/>
                        </a:rPr>
                        <a:t>Primary</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Norfolk</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95.72</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4.28</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3.14</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1.14</a:t>
                      </a:r>
                    </a:p>
                  </a:txBody>
                  <a:tcPr marL="92582" marR="92582" marT="46291" marB="46291"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2689264615"/>
                  </a:ext>
                </a:extLst>
              </a:tr>
              <a:tr h="407360">
                <a:tc>
                  <a:txBody>
                    <a:bodyPr/>
                    <a:lstStyle/>
                    <a:p>
                      <a:pPr algn="l" fontAlgn="ctr"/>
                      <a:r>
                        <a:rPr lang="en-GB" sz="1800" b="0" i="0" u="none" strike="noStrike" dirty="0">
                          <a:effectLst/>
                          <a:latin typeface="Arial" panose="020B0604020202020204" pitchFamily="34" charset="0"/>
                        </a:rPr>
                        <a:t>Primary</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Regional</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95.78</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4.22</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3.10</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1.12</a:t>
                      </a:r>
                    </a:p>
                  </a:txBody>
                  <a:tcPr marL="92582" marR="92582" marT="46291" marB="46291" anchor="ctr">
                    <a:lnL>
                      <a:noFill/>
                    </a:lnL>
                    <a:lnR>
                      <a:noFill/>
                    </a:lnR>
                    <a:lnT>
                      <a:noFill/>
                    </a:lnT>
                    <a:lnB>
                      <a:noFill/>
                    </a:lnB>
                    <a:solidFill>
                      <a:schemeClr val="accent6">
                        <a:lumMod val="60000"/>
                        <a:lumOff val="40000"/>
                      </a:schemeClr>
                    </a:solidFill>
                  </a:tcPr>
                </a:tc>
                <a:extLst>
                  <a:ext uri="{0D108BD9-81ED-4DB2-BD59-A6C34878D82A}">
                    <a16:rowId xmlns:a16="http://schemas.microsoft.com/office/drawing/2014/main" val="106888307"/>
                  </a:ext>
                </a:extLst>
              </a:tr>
              <a:tr h="407360">
                <a:tc>
                  <a:txBody>
                    <a:bodyPr/>
                    <a:lstStyle/>
                    <a:p>
                      <a:pPr algn="l" fontAlgn="ctr"/>
                      <a:r>
                        <a:rPr lang="en-GB" sz="1800" b="0" i="0" u="none" strike="noStrike" dirty="0">
                          <a:effectLst/>
                          <a:latin typeface="Arial" panose="020B0604020202020204" pitchFamily="34" charset="0"/>
                        </a:rPr>
                        <a:t>Secondary</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National</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92.96</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7.04</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4.43</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2.61</a:t>
                      </a:r>
                    </a:p>
                  </a:txBody>
                  <a:tcPr marL="92582" marR="92582" marT="46291" marB="46291"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3757682887"/>
                  </a:ext>
                </a:extLst>
              </a:tr>
              <a:tr h="407360">
                <a:tc>
                  <a:txBody>
                    <a:bodyPr/>
                    <a:lstStyle/>
                    <a:p>
                      <a:pPr algn="l" fontAlgn="ctr"/>
                      <a:r>
                        <a:rPr lang="en-GB" sz="1800" b="1" i="0" u="none" strike="noStrike" dirty="0">
                          <a:effectLst/>
                          <a:latin typeface="Arial" panose="020B0604020202020204" pitchFamily="34" charset="0"/>
                        </a:rPr>
                        <a:t>Secondary</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Norfolk</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92.46</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7.54</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5.46</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2.08</a:t>
                      </a:r>
                    </a:p>
                  </a:txBody>
                  <a:tcPr marL="92582" marR="92582" marT="46291" marB="46291"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632625550"/>
                  </a:ext>
                </a:extLst>
              </a:tr>
              <a:tr h="407360">
                <a:tc>
                  <a:txBody>
                    <a:bodyPr/>
                    <a:lstStyle/>
                    <a:p>
                      <a:pPr algn="l" fontAlgn="ctr"/>
                      <a:r>
                        <a:rPr lang="en-GB" sz="1800" b="0" i="0" u="none" strike="noStrike" dirty="0">
                          <a:effectLst/>
                          <a:latin typeface="Arial" panose="020B0604020202020204" pitchFamily="34" charset="0"/>
                        </a:rPr>
                        <a:t>Secondary</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Regional</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93.06</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6.94</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4.72</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2.22</a:t>
                      </a:r>
                    </a:p>
                  </a:txBody>
                  <a:tcPr marL="92582" marR="92582" marT="46291" marB="46291" anchor="ctr">
                    <a:lnL>
                      <a:noFill/>
                    </a:lnL>
                    <a:lnR>
                      <a:noFill/>
                    </a:lnR>
                    <a:lnT>
                      <a:noFill/>
                    </a:lnT>
                    <a:lnB>
                      <a:noFill/>
                    </a:lnB>
                    <a:solidFill>
                      <a:schemeClr val="accent6">
                        <a:lumMod val="60000"/>
                        <a:lumOff val="40000"/>
                      </a:schemeClr>
                    </a:solidFill>
                  </a:tcPr>
                </a:tc>
                <a:extLst>
                  <a:ext uri="{0D108BD9-81ED-4DB2-BD59-A6C34878D82A}">
                    <a16:rowId xmlns:a16="http://schemas.microsoft.com/office/drawing/2014/main" val="2976948303"/>
                  </a:ext>
                </a:extLst>
              </a:tr>
              <a:tr h="407360">
                <a:tc>
                  <a:txBody>
                    <a:bodyPr/>
                    <a:lstStyle/>
                    <a:p>
                      <a:pPr algn="l" fontAlgn="ctr"/>
                      <a:r>
                        <a:rPr lang="en-GB" sz="1800" b="0" i="0" u="none" strike="noStrike" dirty="0">
                          <a:effectLst/>
                          <a:latin typeface="Arial" panose="020B0604020202020204" pitchFamily="34" charset="0"/>
                        </a:rPr>
                        <a:t>Special</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National</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88.34</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11.66</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8.65</a:t>
                      </a:r>
                    </a:p>
                  </a:txBody>
                  <a:tcPr marL="92582" marR="92582" marT="46291" marB="46291" anchor="ctr">
                    <a:lnL>
                      <a:noFill/>
                    </a:lnL>
                    <a:lnR>
                      <a:noFill/>
                    </a:lnR>
                    <a:lnT>
                      <a:noFill/>
                    </a:lnT>
                    <a:lnB>
                      <a:noFill/>
                    </a:lnB>
                    <a:solidFill>
                      <a:schemeClr val="accent6">
                        <a:lumMod val="20000"/>
                        <a:lumOff val="80000"/>
                      </a:schemeClr>
                    </a:solidFill>
                  </a:tcPr>
                </a:tc>
                <a:tc>
                  <a:txBody>
                    <a:bodyPr/>
                    <a:lstStyle/>
                    <a:p>
                      <a:pPr algn="l" fontAlgn="ctr"/>
                      <a:r>
                        <a:rPr lang="en-GB" sz="1800" b="0" i="0" u="none" strike="noStrike" dirty="0">
                          <a:effectLst/>
                          <a:latin typeface="Arial" panose="020B0604020202020204" pitchFamily="34" charset="0"/>
                        </a:rPr>
                        <a:t>3.01</a:t>
                      </a:r>
                    </a:p>
                  </a:txBody>
                  <a:tcPr marL="92582" marR="92582" marT="46291" marB="46291"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4257080375"/>
                  </a:ext>
                </a:extLst>
              </a:tr>
              <a:tr h="407360">
                <a:tc>
                  <a:txBody>
                    <a:bodyPr/>
                    <a:lstStyle/>
                    <a:p>
                      <a:pPr algn="l" fontAlgn="ctr"/>
                      <a:r>
                        <a:rPr lang="en-GB" sz="1800" b="1" i="0" u="none" strike="noStrike" dirty="0">
                          <a:effectLst/>
                          <a:latin typeface="Arial" panose="020B0604020202020204" pitchFamily="34" charset="0"/>
                        </a:rPr>
                        <a:t>Special</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Norfolk</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89.30</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10.70</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8.18</a:t>
                      </a:r>
                    </a:p>
                  </a:txBody>
                  <a:tcPr marL="92582" marR="92582" marT="46291" marB="46291" anchor="ctr">
                    <a:lnL>
                      <a:noFill/>
                    </a:lnL>
                    <a:lnR>
                      <a:noFill/>
                    </a:lnR>
                    <a:lnT>
                      <a:noFill/>
                    </a:lnT>
                    <a:lnB>
                      <a:noFill/>
                    </a:lnB>
                    <a:solidFill>
                      <a:schemeClr val="accent6">
                        <a:lumMod val="40000"/>
                        <a:lumOff val="60000"/>
                      </a:schemeClr>
                    </a:solidFill>
                  </a:tcPr>
                </a:tc>
                <a:tc>
                  <a:txBody>
                    <a:bodyPr/>
                    <a:lstStyle/>
                    <a:p>
                      <a:pPr algn="l" fontAlgn="ctr"/>
                      <a:r>
                        <a:rPr lang="en-GB" sz="1800" b="1" i="0" u="none" strike="noStrike" dirty="0">
                          <a:effectLst/>
                          <a:latin typeface="Arial" panose="020B0604020202020204" pitchFamily="34" charset="0"/>
                        </a:rPr>
                        <a:t>2.52</a:t>
                      </a:r>
                    </a:p>
                  </a:txBody>
                  <a:tcPr marL="92582" marR="92582" marT="46291" marB="46291"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557219680"/>
                  </a:ext>
                </a:extLst>
              </a:tr>
              <a:tr h="407360">
                <a:tc>
                  <a:txBody>
                    <a:bodyPr/>
                    <a:lstStyle/>
                    <a:p>
                      <a:pPr algn="l" fontAlgn="ctr"/>
                      <a:r>
                        <a:rPr lang="en-GB" sz="1800" b="0" i="0" u="none" strike="noStrike" dirty="0">
                          <a:effectLst/>
                          <a:latin typeface="Arial" panose="020B0604020202020204" pitchFamily="34" charset="0"/>
                        </a:rPr>
                        <a:t>Special</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Regional</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88.92</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11.08</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8.75</a:t>
                      </a:r>
                    </a:p>
                  </a:txBody>
                  <a:tcPr marL="92582" marR="92582" marT="46291" marB="46291" anchor="ctr">
                    <a:lnL>
                      <a:noFill/>
                    </a:lnL>
                    <a:lnR>
                      <a:noFill/>
                    </a:lnR>
                    <a:lnT>
                      <a:noFill/>
                    </a:lnT>
                    <a:lnB>
                      <a:noFill/>
                    </a:lnB>
                    <a:solidFill>
                      <a:schemeClr val="accent6">
                        <a:lumMod val="60000"/>
                        <a:lumOff val="40000"/>
                      </a:schemeClr>
                    </a:solidFill>
                  </a:tcPr>
                </a:tc>
                <a:tc>
                  <a:txBody>
                    <a:bodyPr/>
                    <a:lstStyle/>
                    <a:p>
                      <a:pPr algn="l" fontAlgn="ctr"/>
                      <a:r>
                        <a:rPr lang="en-GB" sz="1800" b="0" i="0" u="none" strike="noStrike" dirty="0">
                          <a:effectLst/>
                          <a:latin typeface="Arial" panose="020B0604020202020204" pitchFamily="34" charset="0"/>
                        </a:rPr>
                        <a:t>2.32</a:t>
                      </a:r>
                    </a:p>
                  </a:txBody>
                  <a:tcPr marL="92582" marR="92582" marT="46291" marB="46291" anchor="ctr">
                    <a:lnL>
                      <a:noFill/>
                    </a:lnL>
                    <a:lnR>
                      <a:noFill/>
                    </a:lnR>
                    <a:lnT>
                      <a:noFill/>
                    </a:lnT>
                    <a:lnB>
                      <a:noFill/>
                    </a:lnB>
                    <a:solidFill>
                      <a:schemeClr val="accent6">
                        <a:lumMod val="60000"/>
                        <a:lumOff val="40000"/>
                      </a:schemeClr>
                    </a:solidFill>
                  </a:tcPr>
                </a:tc>
                <a:extLst>
                  <a:ext uri="{0D108BD9-81ED-4DB2-BD59-A6C34878D82A}">
                    <a16:rowId xmlns:a16="http://schemas.microsoft.com/office/drawing/2014/main" val="1376400384"/>
                  </a:ext>
                </a:extLst>
              </a:tr>
            </a:tbl>
          </a:graphicData>
        </a:graphic>
      </p:graphicFrame>
      <p:sp>
        <p:nvSpPr>
          <p:cNvPr id="8" name="Rectangle 1">
            <a:extLst>
              <a:ext uri="{FF2B5EF4-FFF2-40B4-BE49-F238E27FC236}">
                <a16:creationId xmlns:a16="http://schemas.microsoft.com/office/drawing/2014/main" id="{632E0394-E048-8EE5-2DD1-B596565B6CB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936860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3128A5-807C-A901-8860-6B927EAD7988}"/>
              </a:ext>
            </a:extLst>
          </p:cNvPr>
          <p:cNvSpPr txBox="1"/>
          <p:nvPr/>
        </p:nvSpPr>
        <p:spPr>
          <a:xfrm>
            <a:off x="376432" y="248166"/>
            <a:ext cx="11655126" cy="840958"/>
          </a:xfrm>
          <a:prstGeom prst="rect">
            <a:avLst/>
          </a:prstGeom>
          <a:noFill/>
        </p:spPr>
        <p:txBody>
          <a:bodyPr wrap="square" rtlCol="0">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1E2A5A"/>
                </a:solidFill>
                <a:effectLst/>
                <a:uLnTx/>
                <a:uFillTx/>
                <a:latin typeface="Helvetica"/>
                <a:cs typeface="Helvetica"/>
              </a:rPr>
              <a:t>Want to improve Attendance? Be a bit kinder!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2A5A"/>
                </a:solidFill>
                <a:effectLst/>
                <a:uLnTx/>
                <a:uFillTx/>
                <a:latin typeface="Helvetica"/>
                <a:cs typeface="Helvetica"/>
              </a:rPr>
              <a:t>By Luke Bowers, The Excellence Hub</a:t>
            </a:r>
          </a:p>
        </p:txBody>
      </p:sp>
      <p:pic>
        <p:nvPicPr>
          <p:cNvPr id="2050" name="Picture 2">
            <a:extLst>
              <a:ext uri="{FF2B5EF4-FFF2-40B4-BE49-F238E27FC236}">
                <a16:creationId xmlns:a16="http://schemas.microsoft.com/office/drawing/2014/main" id="{A2412EDD-68AD-0D28-DA31-4C4A28BD0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8729" y="1141674"/>
            <a:ext cx="3327415" cy="499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peech Bubble: Oval 2">
            <a:extLst>
              <a:ext uri="{FF2B5EF4-FFF2-40B4-BE49-F238E27FC236}">
                <a16:creationId xmlns:a16="http://schemas.microsoft.com/office/drawing/2014/main" id="{E0C98BBD-4E63-1B56-986F-3F1BD72CA103}"/>
              </a:ext>
            </a:extLst>
          </p:cNvPr>
          <p:cNvSpPr/>
          <p:nvPr/>
        </p:nvSpPr>
        <p:spPr>
          <a:xfrm>
            <a:off x="353055" y="1196650"/>
            <a:ext cx="1533708" cy="1298371"/>
          </a:xfrm>
          <a:prstGeom prst="wedgeEllipseCallout">
            <a:avLst/>
          </a:prstGeom>
          <a:solidFill>
            <a:schemeClr val="tx1"/>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Helvetica" panose="020B0604020202020204" pitchFamily="34" charset="0"/>
                <a:ea typeface="+mj-ea"/>
                <a:cs typeface="Helvetica" panose="020B0604020202020204" pitchFamily="34" charset="0"/>
                <a:sym typeface="Calibri"/>
              </a:rPr>
              <a:t>Why were you late?</a:t>
            </a:r>
          </a:p>
        </p:txBody>
      </p:sp>
      <p:sp>
        <p:nvSpPr>
          <p:cNvPr id="4" name="Speech Bubble: Oval 3">
            <a:extLst>
              <a:ext uri="{FF2B5EF4-FFF2-40B4-BE49-F238E27FC236}">
                <a16:creationId xmlns:a16="http://schemas.microsoft.com/office/drawing/2014/main" id="{0A1BF190-2332-8E9E-0978-70AA32EBE54A}"/>
              </a:ext>
            </a:extLst>
          </p:cNvPr>
          <p:cNvSpPr/>
          <p:nvPr/>
        </p:nvSpPr>
        <p:spPr>
          <a:xfrm>
            <a:off x="4649893" y="840172"/>
            <a:ext cx="1716226" cy="1687884"/>
          </a:xfrm>
          <a:prstGeom prst="wedgeEllipseCallout">
            <a:avLst/>
          </a:prstGeom>
          <a:solidFill>
            <a:schemeClr val="tx1"/>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ea typeface="+mj-ea"/>
                <a:cs typeface="+mj-cs"/>
                <a:sym typeface="Calibri"/>
              </a:rPr>
              <a:t>Where were you yesterday?</a:t>
            </a:r>
          </a:p>
        </p:txBody>
      </p:sp>
      <p:sp>
        <p:nvSpPr>
          <p:cNvPr id="5" name="Speech Bubble: Oval 4">
            <a:extLst>
              <a:ext uri="{FF2B5EF4-FFF2-40B4-BE49-F238E27FC236}">
                <a16:creationId xmlns:a16="http://schemas.microsoft.com/office/drawing/2014/main" id="{BC3AE6AA-6EA5-3CF8-8E2E-502498DAE5A1}"/>
              </a:ext>
            </a:extLst>
          </p:cNvPr>
          <p:cNvSpPr/>
          <p:nvPr/>
        </p:nvSpPr>
        <p:spPr>
          <a:xfrm>
            <a:off x="2383471" y="1077035"/>
            <a:ext cx="1769714" cy="1298371"/>
          </a:xfrm>
          <a:prstGeom prst="wedgeEllipseCallout">
            <a:avLst/>
          </a:prstGeom>
          <a:solidFill>
            <a:schemeClr val="tx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ea typeface="+mj-ea"/>
                <a:cs typeface="+mj-cs"/>
                <a:sym typeface="Calibri"/>
              </a:rPr>
              <a:t>Oh, nice of you to show up</a:t>
            </a:r>
          </a:p>
        </p:txBody>
      </p:sp>
      <p:sp>
        <p:nvSpPr>
          <p:cNvPr id="8" name="Speech Bubble: Oval 7">
            <a:extLst>
              <a:ext uri="{FF2B5EF4-FFF2-40B4-BE49-F238E27FC236}">
                <a16:creationId xmlns:a16="http://schemas.microsoft.com/office/drawing/2014/main" id="{E2D2BCB0-4B9F-C72F-A38E-A9A63C671785}"/>
              </a:ext>
            </a:extLst>
          </p:cNvPr>
          <p:cNvSpPr/>
          <p:nvPr/>
        </p:nvSpPr>
        <p:spPr>
          <a:xfrm>
            <a:off x="921345" y="2483619"/>
            <a:ext cx="1991638" cy="1298371"/>
          </a:xfrm>
          <a:prstGeom prst="wedgeEllipseCallout">
            <a:avLst/>
          </a:prstGeom>
          <a:solidFill>
            <a:srgbClr val="FFFF00"/>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0000"/>
                </a:solidFill>
                <a:effectLst/>
                <a:uFillTx/>
                <a:ea typeface="+mj-ea"/>
                <a:cs typeface="+mj-cs"/>
                <a:sym typeface="Calibri"/>
              </a:rPr>
              <a:t>Good morning, are you ok?</a:t>
            </a:r>
          </a:p>
        </p:txBody>
      </p:sp>
      <p:sp>
        <p:nvSpPr>
          <p:cNvPr id="9" name="Speech Bubble: Oval 8">
            <a:extLst>
              <a:ext uri="{FF2B5EF4-FFF2-40B4-BE49-F238E27FC236}">
                <a16:creationId xmlns:a16="http://schemas.microsoft.com/office/drawing/2014/main" id="{2FE49E30-4CEA-A6CD-63A2-D90131143277}"/>
              </a:ext>
            </a:extLst>
          </p:cNvPr>
          <p:cNvSpPr/>
          <p:nvPr/>
        </p:nvSpPr>
        <p:spPr>
          <a:xfrm>
            <a:off x="2982069" y="2564844"/>
            <a:ext cx="2220232" cy="1687884"/>
          </a:xfrm>
          <a:prstGeom prst="wedgeEllipseCallout">
            <a:avLst/>
          </a:prstGeom>
          <a:solidFill>
            <a:srgbClr val="98BF0E"/>
          </a:solidFill>
          <a:ln w="25400" cap="flat">
            <a:solidFill>
              <a:srgbClr val="97BF0D"/>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0000"/>
                </a:solidFill>
                <a:effectLst/>
                <a:uFillTx/>
                <a:ea typeface="+mj-ea"/>
                <a:cs typeface="+mj-cs"/>
                <a:sym typeface="Calibri"/>
              </a:rPr>
              <a:t>Have you had anything to eat yet today?</a:t>
            </a:r>
          </a:p>
        </p:txBody>
      </p:sp>
      <p:sp>
        <p:nvSpPr>
          <p:cNvPr id="10" name="Speech Bubble: Oval 9">
            <a:extLst>
              <a:ext uri="{FF2B5EF4-FFF2-40B4-BE49-F238E27FC236}">
                <a16:creationId xmlns:a16="http://schemas.microsoft.com/office/drawing/2014/main" id="{70D7393D-9FA9-DEED-D2C7-58C8801406E6}"/>
              </a:ext>
            </a:extLst>
          </p:cNvPr>
          <p:cNvSpPr/>
          <p:nvPr/>
        </p:nvSpPr>
        <p:spPr>
          <a:xfrm>
            <a:off x="6059391" y="4998312"/>
            <a:ext cx="1991638" cy="1298371"/>
          </a:xfrm>
          <a:prstGeom prst="wedgeEllipseCallout">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b="1" dirty="0">
                <a:solidFill>
                  <a:srgbClr val="000000"/>
                </a:solidFill>
                <a:ea typeface="+mj-ea"/>
                <a:cs typeface="+mj-cs"/>
                <a:sym typeface="Calibri"/>
              </a:rPr>
              <a:t>How did you sleep last night?</a:t>
            </a:r>
            <a:endParaRPr kumimoji="0" lang="en-GB" sz="1800" b="1" i="0" u="none" strike="noStrike" cap="none" spc="0" normalizeH="0" baseline="0" dirty="0">
              <a:ln>
                <a:noFill/>
              </a:ln>
              <a:solidFill>
                <a:srgbClr val="000000"/>
              </a:solidFill>
              <a:effectLst/>
              <a:uFillTx/>
              <a:ea typeface="+mj-ea"/>
              <a:cs typeface="+mj-cs"/>
              <a:sym typeface="Calibri"/>
            </a:endParaRPr>
          </a:p>
        </p:txBody>
      </p:sp>
      <p:sp>
        <p:nvSpPr>
          <p:cNvPr id="11" name="Speech Bubble: Oval 10">
            <a:extLst>
              <a:ext uri="{FF2B5EF4-FFF2-40B4-BE49-F238E27FC236}">
                <a16:creationId xmlns:a16="http://schemas.microsoft.com/office/drawing/2014/main" id="{8265B2EA-04D7-5160-5E6E-AD9404223F93}"/>
              </a:ext>
            </a:extLst>
          </p:cNvPr>
          <p:cNvSpPr/>
          <p:nvPr/>
        </p:nvSpPr>
        <p:spPr>
          <a:xfrm>
            <a:off x="156051" y="3995806"/>
            <a:ext cx="3089753" cy="2466910"/>
          </a:xfrm>
          <a:prstGeom prst="wedgeEllipseCallout">
            <a:avLst/>
          </a:prstGeom>
          <a:solidFill>
            <a:srgbClr val="00B0F0"/>
          </a:solidFill>
          <a:ln w="25400" cap="flat">
            <a:solidFill>
              <a:srgbClr val="2FB4B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0000"/>
                </a:solidFill>
                <a:effectLst/>
                <a:uFillTx/>
                <a:ea typeface="+mj-ea"/>
                <a:cs typeface="+mj-cs"/>
                <a:sym typeface="Calibri"/>
              </a:rPr>
              <a:t>We’re really glad you're here, is there anything we can do so you can be successful today?</a:t>
            </a:r>
          </a:p>
        </p:txBody>
      </p:sp>
      <p:sp>
        <p:nvSpPr>
          <p:cNvPr id="12" name="Speech Bubble: Oval 11">
            <a:extLst>
              <a:ext uri="{FF2B5EF4-FFF2-40B4-BE49-F238E27FC236}">
                <a16:creationId xmlns:a16="http://schemas.microsoft.com/office/drawing/2014/main" id="{AB878376-7412-2090-9B4B-145AB2E5BCF4}"/>
              </a:ext>
            </a:extLst>
          </p:cNvPr>
          <p:cNvSpPr/>
          <p:nvPr/>
        </p:nvSpPr>
        <p:spPr>
          <a:xfrm>
            <a:off x="3356170" y="5131779"/>
            <a:ext cx="1991638" cy="1298371"/>
          </a:xfrm>
          <a:prstGeom prst="wedgeEllipseCallout">
            <a:avLst/>
          </a:prstGeom>
          <a:solidFill>
            <a:srgbClr val="98BF0E"/>
          </a:solidFill>
          <a:ln w="25400" cap="flat">
            <a:solidFill>
              <a:srgbClr val="97BF0D"/>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0000"/>
                </a:solidFill>
                <a:effectLst/>
                <a:uFillTx/>
                <a:ea typeface="+mj-ea"/>
                <a:cs typeface="+mj-cs"/>
                <a:sym typeface="Calibri"/>
              </a:rPr>
              <a:t>We’re so glad you’re back. </a:t>
            </a:r>
          </a:p>
        </p:txBody>
      </p:sp>
      <p:sp>
        <p:nvSpPr>
          <p:cNvPr id="13" name="Speech Bubble: Oval 12">
            <a:extLst>
              <a:ext uri="{FF2B5EF4-FFF2-40B4-BE49-F238E27FC236}">
                <a16:creationId xmlns:a16="http://schemas.microsoft.com/office/drawing/2014/main" id="{FCDDE16E-B553-20B1-02F8-FAB13AB7279A}"/>
              </a:ext>
            </a:extLst>
          </p:cNvPr>
          <p:cNvSpPr/>
          <p:nvPr/>
        </p:nvSpPr>
        <p:spPr>
          <a:xfrm>
            <a:off x="4767216" y="3872531"/>
            <a:ext cx="1716226" cy="1298371"/>
          </a:xfrm>
          <a:prstGeom prst="wedgeEllipseCallout">
            <a:avLst/>
          </a:prstGeom>
          <a:solidFill>
            <a:srgbClr val="FFFF00"/>
          </a:solidFill>
          <a:ln w="2540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0000"/>
                </a:solidFill>
                <a:effectLst/>
                <a:uFillTx/>
                <a:ea typeface="+mj-ea"/>
                <a:cs typeface="+mj-cs"/>
                <a:sym typeface="Calibri"/>
              </a:rPr>
              <a:t>It’s really nice to see you.</a:t>
            </a:r>
          </a:p>
        </p:txBody>
      </p:sp>
      <p:sp>
        <p:nvSpPr>
          <p:cNvPr id="14" name="Speech Bubble: Oval 13">
            <a:extLst>
              <a:ext uri="{FF2B5EF4-FFF2-40B4-BE49-F238E27FC236}">
                <a16:creationId xmlns:a16="http://schemas.microsoft.com/office/drawing/2014/main" id="{231B6565-04BA-0C3F-5595-0D50AC5544BA}"/>
              </a:ext>
            </a:extLst>
          </p:cNvPr>
          <p:cNvSpPr/>
          <p:nvPr/>
        </p:nvSpPr>
        <p:spPr>
          <a:xfrm>
            <a:off x="5979865" y="2064859"/>
            <a:ext cx="2150691" cy="2077397"/>
          </a:xfrm>
          <a:prstGeom prst="wedgeEllipseCallout">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0000"/>
                </a:solidFill>
                <a:effectLst/>
                <a:uFillTx/>
                <a:latin typeface="Helvetica" panose="020B0604020202020204" pitchFamily="34" charset="0"/>
                <a:ea typeface="+mj-ea"/>
                <a:cs typeface="Helvetica" panose="020B0604020202020204" pitchFamily="34" charset="0"/>
                <a:sym typeface="Calibri"/>
              </a:rPr>
              <a:t>We missed you; it wasn’t the same without you. </a:t>
            </a:r>
          </a:p>
        </p:txBody>
      </p:sp>
    </p:spTree>
    <p:extLst>
      <p:ext uri="{BB962C8B-B14F-4D97-AF65-F5344CB8AC3E}">
        <p14:creationId xmlns:p14="http://schemas.microsoft.com/office/powerpoint/2010/main" val="367294318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350419" y="808144"/>
            <a:ext cx="6002110" cy="1495425"/>
          </a:xfrm>
        </p:spPr>
        <p:txBody>
          <a:bodyPr vert="horz" lIns="91440" tIns="45720" rIns="91440" bIns="45720" rtlCol="0" anchor="ctr">
            <a:normAutofit/>
          </a:bodyPr>
          <a:lstStyle/>
          <a:p>
            <a:pPr algn="ctr">
              <a:spcBef>
                <a:spcPct val="0"/>
              </a:spcBef>
            </a:pPr>
            <a:r>
              <a:rPr lang="en-US" sz="4000" b="1" kern="1200" dirty="0">
                <a:solidFill>
                  <a:srgbClr val="002060"/>
                </a:solidFill>
                <a:latin typeface="+mn-lt"/>
                <a:ea typeface="+mj-ea"/>
                <a:cs typeface="Arial" panose="020B0604020202020204" pitchFamily="34" charset="0"/>
              </a:rPr>
              <a:t>Evaluation</a:t>
            </a: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987693" y="2617468"/>
            <a:ext cx="3325887" cy="1327187"/>
          </a:xfrm>
        </p:spPr>
        <p:txBody>
          <a:bodyPr vert="horz" lIns="91440" tIns="45720" rIns="91440" bIns="45720" rtlCol="0">
            <a:noAutofit/>
          </a:bodyPr>
          <a:lstStyle/>
          <a:p>
            <a:pPr marL="0" indent="0" algn="ctr">
              <a:buNone/>
            </a:pPr>
            <a:r>
              <a:rPr lang="en-GB" sz="3200" kern="1200" dirty="0">
                <a:solidFill>
                  <a:srgbClr val="002060"/>
                </a:solidFill>
                <a:latin typeface="+mn-lt"/>
                <a:ea typeface="+mn-ea"/>
                <a:cs typeface="Arial" panose="020B0604020202020204" pitchFamily="34" charset="0"/>
              </a:rPr>
              <a:t>Please take 5 minutes now to complete our evaluation form</a:t>
            </a:r>
          </a:p>
          <a:p>
            <a:endParaRPr lang="en-US" sz="1800" b="1" i="1" kern="1200" dirty="0">
              <a:solidFill>
                <a:srgbClr val="002060"/>
              </a:solidFill>
              <a:latin typeface="+mn-lt"/>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pic>
        <p:nvPicPr>
          <p:cNvPr id="8" name="Content Placeholder 7" descr="A qr code on a purple background&#10;&#10;Description automatically generated with medium confidence">
            <a:extLst>
              <a:ext uri="{FF2B5EF4-FFF2-40B4-BE49-F238E27FC236}">
                <a16:creationId xmlns:a16="http://schemas.microsoft.com/office/drawing/2014/main" id="{87437D13-B02B-81A9-0EBD-B734D3F07D9D}"/>
              </a:ext>
            </a:extLst>
          </p:cNvPr>
          <p:cNvPicPr>
            <a:picLocks noGrp="1" noChangeAspect="1"/>
          </p:cNvPicPr>
          <p:nvPr>
            <p:ph sz="half" idx="2"/>
          </p:nvPr>
        </p:nvPicPr>
        <p:blipFill>
          <a:blip r:embed="rId3"/>
          <a:stretch>
            <a:fillRect/>
          </a:stretch>
        </p:blipFill>
        <p:spPr>
          <a:xfrm>
            <a:off x="5301273" y="0"/>
            <a:ext cx="6887678" cy="6887678"/>
          </a:xfrm>
        </p:spPr>
      </p:pic>
    </p:spTree>
    <p:extLst>
      <p:ext uri="{BB962C8B-B14F-4D97-AF65-F5344CB8AC3E}">
        <p14:creationId xmlns:p14="http://schemas.microsoft.com/office/powerpoint/2010/main" val="4151165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6"/>
          <a:stretch>
            <a:fillRect/>
          </a:stretch>
        </p:blipFill>
        <p:spPr>
          <a:xfrm>
            <a:off x="-510364" y="5650573"/>
            <a:ext cx="14141317" cy="516172"/>
          </a:xfrm>
          <a:prstGeom prst="rect">
            <a:avLst/>
          </a:prstGeom>
        </p:spPr>
      </p:pic>
      <p:sp>
        <p:nvSpPr>
          <p:cNvPr id="13" name="TextBox 12">
            <a:extLst>
              <a:ext uri="{FF2B5EF4-FFF2-40B4-BE49-F238E27FC236}">
                <a16:creationId xmlns:a16="http://schemas.microsoft.com/office/drawing/2014/main" id="{17494841-0E53-340A-C9B9-3E206A1B3F51}"/>
              </a:ext>
            </a:extLst>
          </p:cNvPr>
          <p:cNvSpPr txBox="1"/>
          <p:nvPr/>
        </p:nvSpPr>
        <p:spPr>
          <a:xfrm>
            <a:off x="6129867" y="691255"/>
            <a:ext cx="548841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chemeClr val="bg1"/>
                </a:solidFill>
                <a:effectLst/>
                <a:uLnTx/>
                <a:uFillTx/>
                <a:latin typeface="Helvetica"/>
                <a:cs typeface="Helvetica"/>
              </a:rPr>
              <a:t>Further support and guidance can be found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1"/>
                </a:solidFill>
                <a:effectLst/>
                <a:uLnTx/>
                <a:uFillTx/>
                <a:latin typeface="Helvetica"/>
                <a:cs typeface="Helvetica"/>
                <a:hlinkClick r:id="rId7">
                  <a:extLst>
                    <a:ext uri="{A12FA001-AC4F-418D-AE19-62706E023703}">
                      <ahyp:hlinkClr xmlns:ahyp="http://schemas.microsoft.com/office/drawing/2018/hyperlinkcolor" val="tx"/>
                    </a:ext>
                  </a:extLst>
                </a:hlinkClick>
              </a:rPr>
              <a:t>School attendance - Schools (norfolk.gov.uk)</a:t>
            </a:r>
            <a:endParaRPr kumimoji="0" lang="en-GB" sz="2400" b="0" i="0" u="none" strike="noStrike" kern="0" cap="none" spc="0" normalizeH="0" baseline="0" noProof="0" dirty="0">
              <a:ln>
                <a:noFill/>
              </a:ln>
              <a:solidFill>
                <a:schemeClr val="bg1"/>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chemeClr val="bg1"/>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chemeClr val="bg1"/>
                </a:solidFill>
                <a:effectLst/>
                <a:uLnTx/>
                <a:uFillTx/>
                <a:latin typeface="Helvetica"/>
                <a:cs typeface="Helvetica"/>
              </a:rPr>
              <a:t>If you have any further questions that have not been answered today, then please contact the Attendance Team on 01603 233681 or at </a:t>
            </a:r>
            <a:r>
              <a:rPr kumimoji="0" lang="en-GB" sz="2400" b="0" i="0" u="none" strike="noStrike" kern="0" cap="none" spc="0" normalizeH="0" baseline="0" noProof="0" dirty="0">
                <a:ln>
                  <a:noFill/>
                </a:ln>
                <a:solidFill>
                  <a:schemeClr val="bg1"/>
                </a:solidFill>
                <a:effectLst/>
                <a:uLnTx/>
                <a:uFillTx/>
                <a:latin typeface="Helvetica"/>
                <a:cs typeface="Helvetica"/>
                <a:hlinkClick r:id="rId8">
                  <a:extLst>
                    <a:ext uri="{A12FA001-AC4F-418D-AE19-62706E023703}">
                      <ahyp:hlinkClr xmlns:ahyp="http://schemas.microsoft.com/office/drawing/2018/hyperlinkcolor" val="tx"/>
                    </a:ext>
                  </a:extLst>
                </a:hlinkClick>
              </a:rPr>
              <a:t>csattendance@norfolk.gov.uk</a:t>
            </a:r>
            <a:r>
              <a:rPr kumimoji="0" lang="en-GB" sz="2400" b="0" i="0" u="none" strike="noStrike" kern="0" cap="none" spc="0" normalizeH="0" baseline="0" noProof="0" dirty="0">
                <a:ln>
                  <a:noFill/>
                </a:ln>
                <a:solidFill>
                  <a:schemeClr val="bg1"/>
                </a:solidFill>
                <a:effectLst/>
                <a:uLnTx/>
                <a:uFillTx/>
                <a:latin typeface="Helvetica"/>
                <a:cs typeface="Helvetica"/>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sz="2200" kern="0" dirty="0">
              <a:solidFill>
                <a:schemeClr val="bg1"/>
              </a:solidFill>
              <a:latin typeface="Helvetica"/>
              <a:cs typeface="Helvetica"/>
            </a:endParaRPr>
          </a:p>
        </p:txBody>
      </p:sp>
      <p:pic>
        <p:nvPicPr>
          <p:cNvPr id="10" name="Content Placeholder 5" descr="Text, whiteboard&#10;&#10;Description automatically generated">
            <a:extLst>
              <a:ext uri="{FF2B5EF4-FFF2-40B4-BE49-F238E27FC236}">
                <a16:creationId xmlns:a16="http://schemas.microsoft.com/office/drawing/2014/main" id="{8531BB02-755C-4D89-BE41-204197B557C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73719" y="603599"/>
            <a:ext cx="5384800" cy="5041251"/>
          </a:xfrm>
          <a:prstGeom prst="rect">
            <a:avLst/>
          </a:prstGeom>
          <a:ln w="12700">
            <a:miter lim="400000"/>
          </a:ln>
        </p:spPr>
      </p:pic>
    </p:spTree>
    <p:extLst>
      <p:ext uri="{BB962C8B-B14F-4D97-AF65-F5344CB8AC3E}">
        <p14:creationId xmlns:p14="http://schemas.microsoft.com/office/powerpoint/2010/main" val="26972738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133280"/>
            <a:ext cx="12192000" cy="445020"/>
          </a:xfrm>
          <a:prstGeom prst="rect">
            <a:avLst/>
          </a:prstGeom>
        </p:spPr>
      </p:pic>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4"/>
          <a:stretch>
            <a:fillRect/>
          </a:stretch>
        </p:blipFill>
        <p:spPr>
          <a:xfrm>
            <a:off x="10210461" y="6383463"/>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5"/>
          <a:stretch>
            <a:fillRect/>
          </a:stretch>
        </p:blipFill>
        <p:spPr>
          <a:xfrm>
            <a:off x="9101412" y="6383462"/>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6"/>
          <a:stretch>
            <a:fillRect/>
          </a:stretch>
        </p:blipFill>
        <p:spPr>
          <a:xfrm>
            <a:off x="10839951" y="6383461"/>
            <a:ext cx="666220" cy="258291"/>
          </a:xfrm>
          <a:prstGeom prst="rect">
            <a:avLst/>
          </a:prstGeom>
          <a:ln w="12700">
            <a:miter lim="400000"/>
          </a:ln>
        </p:spPr>
      </p:pic>
      <p:sp>
        <p:nvSpPr>
          <p:cNvPr id="3" name="TextBox 2">
            <a:extLst>
              <a:ext uri="{FF2B5EF4-FFF2-40B4-BE49-F238E27FC236}">
                <a16:creationId xmlns:a16="http://schemas.microsoft.com/office/drawing/2014/main" id="{919A66BA-2693-ED73-AB81-A373FEE9F5F1}"/>
              </a:ext>
            </a:extLst>
          </p:cNvPr>
          <p:cNvSpPr txBox="1"/>
          <p:nvPr/>
        </p:nvSpPr>
        <p:spPr>
          <a:xfrm>
            <a:off x="492976" y="327314"/>
            <a:ext cx="11557997"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800" dirty="0">
                <a:solidFill>
                  <a:srgbClr val="111111"/>
                </a:solidFill>
                <a:effectLst/>
                <a:latin typeface="Arial" panose="020B0604020202020204" pitchFamily="34" charset="0"/>
                <a:ea typeface="Calibri" panose="020F0502020204030204" pitchFamily="34" charset="0"/>
              </a:rPr>
              <a:t> </a:t>
            </a:r>
            <a:endParaRPr lang="en-GB" sz="1800" dirty="0">
              <a:effectLst/>
              <a:latin typeface="Times New Roman" panose="02020603050405020304" pitchFamily="18" charset="0"/>
              <a:ea typeface="Calibri" panose="020F0502020204030204" pitchFamily="34" charset="0"/>
            </a:endParaRPr>
          </a:p>
          <a:p>
            <a:r>
              <a:rPr lang="en-GB" sz="2000" dirty="0">
                <a:solidFill>
                  <a:srgbClr val="111111"/>
                </a:solidFill>
                <a:effectLst/>
                <a:ea typeface="Calibri" panose="020F0502020204030204" pitchFamily="34" charset="0"/>
              </a:rPr>
              <a:t> </a:t>
            </a:r>
            <a:endParaRPr lang="en-GB" sz="2000" dirty="0">
              <a:effectLst/>
              <a:ea typeface="Calibri" panose="020F0502020204030204" pitchFamily="34" charset="0"/>
            </a:endParaRPr>
          </a:p>
          <a:p>
            <a:r>
              <a:rPr lang="en-GB" sz="2000" dirty="0">
                <a:solidFill>
                  <a:srgbClr val="111111"/>
                </a:solidFill>
                <a:effectLst/>
                <a:ea typeface="Calibri" panose="020F0502020204030204" pitchFamily="34" charset="0"/>
              </a:rPr>
              <a:t> </a:t>
            </a:r>
            <a:endParaRPr lang="en-GB" sz="2000" dirty="0">
              <a:effectLst/>
              <a:ea typeface="Calibri" panose="020F0502020204030204" pitchFamily="34" charset="0"/>
            </a:endParaRPr>
          </a:p>
        </p:txBody>
      </p:sp>
      <p:sp>
        <p:nvSpPr>
          <p:cNvPr id="2" name="TextBox 1">
            <a:extLst>
              <a:ext uri="{FF2B5EF4-FFF2-40B4-BE49-F238E27FC236}">
                <a16:creationId xmlns:a16="http://schemas.microsoft.com/office/drawing/2014/main" id="{6F31DAFA-7A1B-4BCC-96D5-8A59A3BC6678}"/>
              </a:ext>
            </a:extLst>
          </p:cNvPr>
          <p:cNvSpPr txBox="1"/>
          <p:nvPr/>
        </p:nvSpPr>
        <p:spPr>
          <a:xfrm>
            <a:off x="492976" y="302363"/>
            <a:ext cx="11357648" cy="54168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4000" b="1" dirty="0">
                <a:solidFill>
                  <a:srgbClr val="29314C"/>
                </a:solidFill>
                <a:effectLst/>
                <a:ea typeface="Aptos" panose="020B0004020202020204" pitchFamily="34" charset="0"/>
              </a:rPr>
              <a:t>Sharing daily attendance data with the DfE</a:t>
            </a:r>
            <a:endParaRPr lang="en-GB" sz="4000" dirty="0">
              <a:solidFill>
                <a:srgbClr val="29314C"/>
              </a:solidFill>
              <a:effectLst/>
              <a:ea typeface="Aptos" panose="020B0004020202020204" pitchFamily="34" charset="0"/>
            </a:endParaRPr>
          </a:p>
          <a:p>
            <a:r>
              <a:rPr lang="en-GB" sz="2000" dirty="0">
                <a:solidFill>
                  <a:srgbClr val="29314C"/>
                </a:solidFill>
                <a:effectLst/>
                <a:ea typeface="Aptos" panose="020B0004020202020204" pitchFamily="34" charset="0"/>
              </a:rPr>
              <a:t> </a:t>
            </a:r>
          </a:p>
          <a:p>
            <a:r>
              <a:rPr lang="en-GB" sz="2200" dirty="0">
                <a:solidFill>
                  <a:srgbClr val="29314C"/>
                </a:solidFill>
                <a:effectLst/>
                <a:ea typeface="Aptos" panose="020B0004020202020204" pitchFamily="34" charset="0"/>
              </a:rPr>
              <a:t>The DfE recently hosted 2 webinars aimed at schools and LA’s regarding sharing daily attendance data. They shared that 91% of schools across England are currently participating and sharing their school data. </a:t>
            </a:r>
            <a:r>
              <a:rPr lang="en-GB" sz="2200" dirty="0">
                <a:solidFill>
                  <a:srgbClr val="29314C"/>
                </a:solidFill>
                <a:ea typeface="Aptos" panose="020B0004020202020204" pitchFamily="34" charset="0"/>
              </a:rPr>
              <a:t>S</a:t>
            </a:r>
            <a:r>
              <a:rPr lang="en-GB" sz="2200" dirty="0">
                <a:solidFill>
                  <a:srgbClr val="29314C"/>
                </a:solidFill>
                <a:effectLst/>
                <a:ea typeface="Aptos" panose="020B0004020202020204" pitchFamily="34" charset="0"/>
              </a:rPr>
              <a:t>haring data with the DfE is mandatory for all schools and has been now since </a:t>
            </a:r>
            <a:r>
              <a:rPr lang="en-GB" sz="2200" u="sng" dirty="0">
                <a:solidFill>
                  <a:schemeClr val="accent5">
                    <a:lumMod val="75000"/>
                  </a:schemeClr>
                </a:solidFill>
                <a:effectLst/>
                <a:ea typeface="Aptos" panose="020B0004020202020204" pitchFamily="34" charset="0"/>
                <a:hlinkClick r:id="rId7">
                  <a:extLst>
                    <a:ext uri="{A12FA001-AC4F-418D-AE19-62706E023703}">
                      <ahyp:hlinkClr xmlns:ahyp="http://schemas.microsoft.com/office/drawing/2018/hyperlinkcolor" val="tx"/>
                    </a:ext>
                  </a:extLst>
                </a:hlinkClick>
              </a:rPr>
              <a:t>Working together to improve school attendance</a:t>
            </a:r>
            <a:r>
              <a:rPr lang="en-GB" sz="2200" dirty="0">
                <a:solidFill>
                  <a:schemeClr val="accent5">
                    <a:lumMod val="75000"/>
                  </a:schemeClr>
                </a:solidFill>
                <a:effectLst/>
                <a:ea typeface="Aptos" panose="020B0004020202020204" pitchFamily="34" charset="0"/>
              </a:rPr>
              <a:t> </a:t>
            </a:r>
            <a:r>
              <a:rPr lang="en-GB" sz="2200" dirty="0">
                <a:solidFill>
                  <a:srgbClr val="29314C"/>
                </a:solidFill>
                <a:effectLst/>
                <a:ea typeface="Aptos" panose="020B0004020202020204" pitchFamily="34" charset="0"/>
              </a:rPr>
              <a:t>became statutory guidance on the 19</a:t>
            </a:r>
            <a:r>
              <a:rPr lang="en-GB" sz="2200" baseline="30000" dirty="0">
                <a:solidFill>
                  <a:srgbClr val="29314C"/>
                </a:solidFill>
                <a:effectLst/>
                <a:ea typeface="Aptos" panose="020B0004020202020204" pitchFamily="34" charset="0"/>
              </a:rPr>
              <a:t>th</a:t>
            </a:r>
            <a:r>
              <a:rPr lang="en-GB" sz="2200" dirty="0">
                <a:solidFill>
                  <a:srgbClr val="29314C"/>
                </a:solidFill>
                <a:effectLst/>
                <a:ea typeface="Aptos" panose="020B0004020202020204" pitchFamily="34" charset="0"/>
              </a:rPr>
              <a:t> August 2024. </a:t>
            </a:r>
            <a:r>
              <a:rPr lang="en-GB" sz="2200">
                <a:solidFill>
                  <a:srgbClr val="29314C"/>
                </a:solidFill>
                <a:ea typeface="Aptos" panose="020B0004020202020204" pitchFamily="34" charset="0"/>
              </a:rPr>
              <a:t>I</a:t>
            </a:r>
            <a:r>
              <a:rPr lang="en-GB" sz="2200">
                <a:solidFill>
                  <a:srgbClr val="29314C"/>
                </a:solidFill>
                <a:effectLst/>
                <a:ea typeface="Aptos" panose="020B0004020202020204" pitchFamily="34" charset="0"/>
              </a:rPr>
              <a:t>t </a:t>
            </a:r>
            <a:r>
              <a:rPr lang="en-GB" sz="2200" dirty="0">
                <a:solidFill>
                  <a:srgbClr val="29314C"/>
                </a:solidFill>
                <a:effectLst/>
                <a:ea typeface="Aptos" panose="020B0004020202020204" pitchFamily="34" charset="0"/>
              </a:rPr>
              <a:t>is the DfE’s hope that by having a real-time picture of attendance, schools, trusts, LAs and the DfE can identify and take appropriate action to improve attendance and outcomes for pupils. If you are already sharing your data and want to learn more about how to get the most out of the view your education data service (VYED) </a:t>
            </a:r>
            <a:r>
              <a:rPr lang="en-GB" sz="2200" u="sng" dirty="0">
                <a:solidFill>
                  <a:schemeClr val="accent5">
                    <a:lumMod val="75000"/>
                  </a:schemeClr>
                </a:solidFill>
                <a:effectLst/>
                <a:ea typeface="Aptos" panose="020B0004020202020204" pitchFamily="34" charset="0"/>
                <a:hlinkClick r:id="rId8">
                  <a:extLst>
                    <a:ext uri="{A12FA001-AC4F-418D-AE19-62706E023703}">
                      <ahyp:hlinkClr xmlns:ahyp="http://schemas.microsoft.com/office/drawing/2018/hyperlinkcolor" val="tx"/>
                    </a:ext>
                  </a:extLst>
                </a:hlinkClick>
              </a:rPr>
              <a:t>click here to access the monitor your school attendance: User guide</a:t>
            </a:r>
            <a:r>
              <a:rPr lang="en-GB" sz="2200" dirty="0">
                <a:solidFill>
                  <a:schemeClr val="accent5">
                    <a:lumMod val="75000"/>
                  </a:schemeClr>
                </a:solidFill>
                <a:effectLst/>
                <a:ea typeface="Aptos" panose="020B0004020202020204" pitchFamily="34" charset="0"/>
              </a:rPr>
              <a:t>. </a:t>
            </a:r>
          </a:p>
          <a:p>
            <a:r>
              <a:rPr lang="en-GB" sz="2200" dirty="0">
                <a:solidFill>
                  <a:srgbClr val="29314C"/>
                </a:solidFill>
                <a:effectLst/>
                <a:ea typeface="Aptos" panose="020B0004020202020204" pitchFamily="34" charset="0"/>
              </a:rPr>
              <a:t> </a:t>
            </a:r>
          </a:p>
          <a:p>
            <a:r>
              <a:rPr lang="en-GB" sz="2200" dirty="0">
                <a:solidFill>
                  <a:srgbClr val="29314C"/>
                </a:solidFill>
                <a:effectLst/>
                <a:ea typeface="Aptos" panose="020B0004020202020204" pitchFamily="34" charset="0"/>
              </a:rPr>
              <a:t>If your school is yet to set up their connection with WONDE to share daily attendance data, you can access the DfE webinar recording via the </a:t>
            </a:r>
            <a:r>
              <a:rPr lang="en-GB" sz="2200" u="sng" dirty="0">
                <a:solidFill>
                  <a:schemeClr val="accent5">
                    <a:lumMod val="75000"/>
                  </a:schemeClr>
                </a:solidFill>
                <a:effectLst/>
                <a:ea typeface="Aptos" panose="020B0004020202020204" pitchFamily="34" charset="0"/>
                <a:hlinkClick r:id="rId9">
                  <a:extLst>
                    <a:ext uri="{A12FA001-AC4F-418D-AE19-62706E023703}">
                      <ahyp:hlinkClr xmlns:ahyp="http://schemas.microsoft.com/office/drawing/2018/hyperlinkcolor" val="tx"/>
                    </a:ext>
                  </a:extLst>
                </a:hlinkClick>
              </a:rPr>
              <a:t>DfE’s YouTube page</a:t>
            </a:r>
            <a:r>
              <a:rPr lang="en-GB" sz="2200" dirty="0">
                <a:solidFill>
                  <a:schemeClr val="accent5">
                    <a:lumMod val="75000"/>
                  </a:schemeClr>
                </a:solidFill>
                <a:effectLst/>
                <a:ea typeface="Aptos" panose="020B0004020202020204" pitchFamily="34" charset="0"/>
              </a:rPr>
              <a:t> </a:t>
            </a:r>
            <a:r>
              <a:rPr lang="en-GB" sz="2200" dirty="0">
                <a:solidFill>
                  <a:srgbClr val="29314C"/>
                </a:solidFill>
                <a:effectLst/>
                <a:ea typeface="Aptos" panose="020B0004020202020204" pitchFamily="34" charset="0"/>
              </a:rPr>
              <a:t>entitled ‘Monitor your school attendance – May Webinar for schools and trust not yet sharing data’.</a:t>
            </a:r>
          </a:p>
        </p:txBody>
      </p:sp>
    </p:spTree>
    <p:extLst>
      <p:ext uri="{BB962C8B-B14F-4D97-AF65-F5344CB8AC3E}">
        <p14:creationId xmlns:p14="http://schemas.microsoft.com/office/powerpoint/2010/main" val="45589232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3"/>
          <a:stretch>
            <a:fillRect/>
          </a:stretch>
        </p:blipFill>
        <p:spPr>
          <a:xfrm>
            <a:off x="-537525" y="6337976"/>
            <a:ext cx="14141317" cy="516172"/>
          </a:xfrm>
          <a:prstGeom prst="rect">
            <a:avLst/>
          </a:prstGeom>
        </p:spPr>
      </p:pic>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084405" y="6475025"/>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30114" y="652308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51506" y="6466916"/>
            <a:ext cx="666219" cy="258291"/>
          </a:xfrm>
          <a:prstGeom prst="rect">
            <a:avLst/>
          </a:prstGeom>
          <a:ln w="12700">
            <a:miter lim="400000"/>
          </a:ln>
        </p:spPr>
      </p:pic>
      <p:sp>
        <p:nvSpPr>
          <p:cNvPr id="13" name="TextBox 12">
            <a:extLst>
              <a:ext uri="{FF2B5EF4-FFF2-40B4-BE49-F238E27FC236}">
                <a16:creationId xmlns:a16="http://schemas.microsoft.com/office/drawing/2014/main" id="{17494841-0E53-340A-C9B9-3E206A1B3F51}"/>
              </a:ext>
            </a:extLst>
          </p:cNvPr>
          <p:cNvSpPr txBox="1"/>
          <p:nvPr/>
        </p:nvSpPr>
        <p:spPr>
          <a:xfrm>
            <a:off x="-766578" y="132792"/>
            <a:ext cx="6303829"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4400" b="0" i="0" u="none" strike="noStrike" kern="0" cap="none" spc="0" normalizeH="0" baseline="0" noProof="0" dirty="0">
                <a:ln>
                  <a:noFill/>
                </a:ln>
                <a:solidFill>
                  <a:srgbClr val="FFFFFF"/>
                </a:solidFill>
                <a:effectLst/>
                <a:uLnTx/>
                <a:uFillTx/>
                <a:latin typeface="Helvetica"/>
                <a:cs typeface="Helvetica"/>
              </a:rPr>
              <a:t>Save the date!</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5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200" b="0" i="0" u="none" strike="noStrike" kern="0" cap="none" spc="0" normalizeH="0" baseline="0" noProof="0" dirty="0">
              <a:ln>
                <a:noFill/>
              </a:ln>
              <a:solidFill>
                <a:srgbClr val="29314C"/>
              </a:solidFill>
              <a:effectLst/>
              <a:uLnTx/>
              <a:uFillTx/>
              <a:latin typeface="Helvetica"/>
              <a:cs typeface="Helvetica"/>
            </a:endParaRPr>
          </a:p>
        </p:txBody>
      </p:sp>
      <p:pic>
        <p:nvPicPr>
          <p:cNvPr id="5" name="Picture 4" descr="A page in a planner">
            <a:extLst>
              <a:ext uri="{FF2B5EF4-FFF2-40B4-BE49-F238E27FC236}">
                <a16:creationId xmlns:a16="http://schemas.microsoft.com/office/drawing/2014/main" id="{CBAF78D4-C998-D455-D5CB-43C2211A05A5}"/>
              </a:ext>
            </a:extLst>
          </p:cNvPr>
          <p:cNvPicPr>
            <a:picLocks noChangeAspect="1"/>
          </p:cNvPicPr>
          <p:nvPr/>
        </p:nvPicPr>
        <p:blipFill>
          <a:blip r:embed="rId7"/>
          <a:stretch>
            <a:fillRect/>
          </a:stretch>
        </p:blipFill>
        <p:spPr>
          <a:xfrm>
            <a:off x="6910968" y="474538"/>
            <a:ext cx="4616106" cy="3077404"/>
          </a:xfrm>
          <a:prstGeom prst="rect">
            <a:avLst/>
          </a:prstGeom>
        </p:spPr>
      </p:pic>
      <p:sp>
        <p:nvSpPr>
          <p:cNvPr id="4" name="TextBox 3">
            <a:extLst>
              <a:ext uri="{FF2B5EF4-FFF2-40B4-BE49-F238E27FC236}">
                <a16:creationId xmlns:a16="http://schemas.microsoft.com/office/drawing/2014/main" id="{E202FB8D-F5BA-ABFA-AC86-C500D97C07CE}"/>
              </a:ext>
            </a:extLst>
          </p:cNvPr>
          <p:cNvSpPr txBox="1"/>
          <p:nvPr/>
        </p:nvSpPr>
        <p:spPr>
          <a:xfrm>
            <a:off x="6910968" y="3720824"/>
            <a:ext cx="4616106" cy="2585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Keep up to date with Attendance news and events via:</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FF"/>
                </a:solidFill>
                <a:effectLst/>
                <a:uLnTx/>
                <a:uFillTx/>
                <a:latin typeface="Helvetica"/>
                <a:ea typeface="+mj-ea"/>
                <a:cs typeface="Calibri"/>
                <a:sym typeface="Calibri"/>
                <a:hlinkClick r:id="rId8"/>
              </a:rPr>
              <a:t>Attendance news and events page</a:t>
            </a:r>
            <a:endParaRPr kumimoji="0" lang="en-GB" sz="1800" b="0" i="0" u="none" strike="noStrike" kern="1200" cap="none" spc="0" normalizeH="0" baseline="0" noProof="0" dirty="0">
              <a:ln>
                <a:noFill/>
              </a:ln>
              <a:solidFill>
                <a:srgbClr val="0000FF"/>
              </a:solidFill>
              <a:effectLst/>
              <a:uLnTx/>
              <a:uFillTx/>
              <a:latin typeface="Helvetica"/>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And by </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hlinkClick r:id="rId9"/>
              </a:rPr>
              <a:t>registering</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to receive weekly emails and updates from the News for Norfolk Education Providers.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Webpage for News for Norfolk Education Providers can be found </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hlinkClick r:id="rId10"/>
              </a:rPr>
              <a:t>here</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a:t>
            </a:r>
          </a:p>
        </p:txBody>
      </p:sp>
      <p:sp>
        <p:nvSpPr>
          <p:cNvPr id="10" name="TextBox 9">
            <a:extLst>
              <a:ext uri="{FF2B5EF4-FFF2-40B4-BE49-F238E27FC236}">
                <a16:creationId xmlns:a16="http://schemas.microsoft.com/office/drawing/2014/main" id="{63A80450-4D4D-5888-8186-75708468B46E}"/>
              </a:ext>
            </a:extLst>
          </p:cNvPr>
          <p:cNvSpPr txBox="1"/>
          <p:nvPr/>
        </p:nvSpPr>
        <p:spPr>
          <a:xfrm>
            <a:off x="479832" y="1166844"/>
            <a:ext cx="5839487" cy="4801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FFFFFF"/>
                </a:solidFill>
                <a:effectLst/>
                <a:uLnTx/>
                <a:uFillTx/>
                <a:latin typeface="Helvetica"/>
                <a:ea typeface="+mj-ea"/>
                <a:cs typeface="Calibri"/>
                <a:sym typeface="Calibri"/>
              </a:rPr>
              <a:t>Attendance Spotlight Webinars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Will be held approximately on the last Thursday of each month. They will begin at 10.30am and can be accessed via the links in the </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hlinkClick r:id="rId11"/>
              </a:rPr>
              <a:t>Upcoming events </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section of Attendance news and events page. Autumn Term schedule:</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Thursday 28</a:t>
            </a:r>
            <a:r>
              <a:rPr kumimoji="0" lang="en-GB" sz="1800" b="0" i="0" u="none" strike="noStrike" kern="1200" cap="none" spc="0" normalizeH="0" baseline="30000" noProof="0" dirty="0">
                <a:ln>
                  <a:noFill/>
                </a:ln>
                <a:solidFill>
                  <a:srgbClr val="FFFFFF"/>
                </a:solidFill>
                <a:effectLst/>
                <a:uLnTx/>
                <a:uFillTx/>
                <a:latin typeface="Helvetica"/>
                <a:ea typeface="+mj-ea"/>
                <a:cs typeface="Calibri"/>
                <a:sym typeface="Calibri"/>
              </a:rPr>
              <a:t>th</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November</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Thursday 19</a:t>
            </a:r>
            <a:r>
              <a:rPr kumimoji="0" lang="en-GB" sz="1800" b="0" i="0" u="none" strike="noStrike" kern="1200" cap="none" spc="0" normalizeH="0" baseline="30000" noProof="0" dirty="0">
                <a:ln>
                  <a:noFill/>
                </a:ln>
                <a:solidFill>
                  <a:srgbClr val="FFFFFF"/>
                </a:solidFill>
                <a:effectLst/>
                <a:uLnTx/>
                <a:uFillTx/>
                <a:latin typeface="Helvetica"/>
                <a:ea typeface="+mj-ea"/>
                <a:cs typeface="Calibri"/>
                <a:sym typeface="Calibri"/>
              </a:rPr>
              <a:t>th</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December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srgbClr val="FFFFFF"/>
              </a:solidFill>
              <a:effectLst/>
              <a:uLnTx/>
              <a:uFillTx/>
              <a:latin typeface="Helvetica"/>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FFFFFF"/>
                </a:solidFill>
                <a:effectLst/>
                <a:uLnTx/>
                <a:uFillTx/>
                <a:latin typeface="Helvetica"/>
                <a:ea typeface="+mj-ea"/>
                <a:cs typeface="Calibri"/>
                <a:sym typeface="Calibri"/>
              </a:rPr>
              <a:t>Countywide Attendance Network Meetings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Spring Network Meeting: Thursday 27</a:t>
            </a:r>
            <a:r>
              <a:rPr kumimoji="0" lang="en-GB" sz="1800" b="0" i="0" u="none" strike="noStrike" kern="1200" cap="none" spc="0" normalizeH="0" baseline="30000" noProof="0" dirty="0">
                <a:ln>
                  <a:noFill/>
                </a:ln>
                <a:solidFill>
                  <a:srgbClr val="FFFFFF"/>
                </a:solidFill>
                <a:effectLst/>
                <a:uLnTx/>
                <a:uFillTx/>
                <a:latin typeface="Helvetica"/>
                <a:ea typeface="+mj-ea"/>
                <a:cs typeface="Calibri"/>
                <a:sym typeface="Calibri"/>
              </a:rPr>
              <a:t>th</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February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Summer Network Meeting: Thursday 26</a:t>
            </a:r>
            <a:r>
              <a:rPr kumimoji="0" lang="en-GB" sz="1800" b="0" i="0" u="none" strike="noStrike" kern="1200" cap="none" spc="0" normalizeH="0" baseline="30000" noProof="0" dirty="0">
                <a:ln>
                  <a:noFill/>
                </a:ln>
                <a:solidFill>
                  <a:srgbClr val="FFFFFF"/>
                </a:solidFill>
                <a:effectLst/>
                <a:uLnTx/>
                <a:uFillTx/>
                <a:latin typeface="Helvetica"/>
                <a:ea typeface="+mj-ea"/>
                <a:cs typeface="Calibri"/>
                <a:sym typeface="Calibri"/>
              </a:rPr>
              <a:t>th</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June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All held in person at The Inspiration Teaching Hub. </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GB" dirty="0">
              <a:solidFill>
                <a:srgbClr val="FFFFFF"/>
              </a:solidFill>
              <a:latin typeface="Helvetica"/>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FFFFFF"/>
                </a:solidFill>
                <a:effectLst/>
                <a:uLnTx/>
                <a:uFillTx/>
                <a:latin typeface="Helvetica"/>
                <a:ea typeface="+mj-ea"/>
                <a:cs typeface="Calibri"/>
                <a:sym typeface="Calibri"/>
              </a:rPr>
              <a:t>SEND and Inclusion Network</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a:t>
            </a:r>
          </a:p>
        </p:txBody>
      </p:sp>
    </p:spTree>
    <p:extLst>
      <p:ext uri="{BB962C8B-B14F-4D97-AF65-F5344CB8AC3E}">
        <p14:creationId xmlns:p14="http://schemas.microsoft.com/office/powerpoint/2010/main" val="23744727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13F31F-1555-AC68-D2C5-BE998C4620DE}"/>
              </a:ext>
            </a:extLst>
          </p:cNvPr>
          <p:cNvPicPr>
            <a:picLocks noChangeAspect="1"/>
          </p:cNvPicPr>
          <p:nvPr/>
        </p:nvPicPr>
        <p:blipFill>
          <a:blip r:embed="rId3"/>
          <a:stretch>
            <a:fillRect/>
          </a:stretch>
        </p:blipFill>
        <p:spPr>
          <a:xfrm>
            <a:off x="538618" y="273671"/>
            <a:ext cx="4434719" cy="6310657"/>
          </a:xfrm>
          <a:prstGeom prst="rect">
            <a:avLst/>
          </a:prstGeom>
        </p:spPr>
      </p:pic>
      <p:sp>
        <p:nvSpPr>
          <p:cNvPr id="11" name="TextBox 10">
            <a:extLst>
              <a:ext uri="{FF2B5EF4-FFF2-40B4-BE49-F238E27FC236}">
                <a16:creationId xmlns:a16="http://schemas.microsoft.com/office/drawing/2014/main" id="{7CD3264A-36F5-AF8B-B150-F5B0390AD3A5}"/>
              </a:ext>
            </a:extLst>
          </p:cNvPr>
          <p:cNvSpPr txBox="1"/>
          <p:nvPr/>
        </p:nvSpPr>
        <p:spPr>
          <a:xfrm>
            <a:off x="5574083" y="212737"/>
            <a:ext cx="5837128" cy="64325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4400" b="0" i="0" u="none" strike="noStrike" cap="none" spc="0" normalizeH="0" baseline="0" dirty="0">
                <a:ln>
                  <a:noFill/>
                </a:ln>
                <a:effectLst/>
                <a:uFillTx/>
                <a:latin typeface="Helvetica" panose="020B0604020202020204" pitchFamily="34" charset="0"/>
                <a:ea typeface="+mj-ea"/>
                <a:cs typeface="Helvetica" panose="020B0604020202020204" pitchFamily="34" charset="0"/>
                <a:sym typeface="Calibri"/>
                <a:hlinkClick r:id="rId4"/>
              </a:rPr>
              <a:t>Norfolk Steps</a:t>
            </a:r>
            <a:endParaRPr kumimoji="0" lang="en-GB" sz="4400" b="0" i="0" u="none" strike="noStrike" cap="none" spc="0" normalizeH="0" baseline="0" dirty="0">
              <a:ln>
                <a:noFill/>
              </a:ln>
              <a:effectLst/>
              <a:uFillTx/>
              <a:latin typeface="Helvetica" panose="020B0604020202020204" pitchFamily="34" charset="0"/>
              <a:ea typeface="+mj-ea"/>
              <a:cs typeface="Helvetica" panose="020B0604020202020204" pitchFamily="34" charset="0"/>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GB" sz="2000" dirty="0">
              <a:latin typeface="Helvetica" panose="020B0604020202020204" pitchFamily="34" charset="0"/>
              <a:ea typeface="+mj-ea"/>
              <a:cs typeface="Helvetica" panose="020B0604020202020204" pitchFamily="34" charset="0"/>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effectLst/>
                <a:uFillTx/>
                <a:latin typeface="Helvetica" panose="020B0604020202020204" pitchFamily="34" charset="0"/>
                <a:ea typeface="+mj-ea"/>
                <a:cs typeface="Helvetica" panose="020B0604020202020204" pitchFamily="34" charset="0"/>
                <a:sym typeface="Calibri"/>
              </a:rPr>
              <a:t>Universally free training and resources for schools to support early intervention and prevention through a whole-school approach including managing behaviours that challenge or may risk har</a:t>
            </a:r>
            <a:r>
              <a:rPr lang="en-GB" sz="2000" dirty="0">
                <a:latin typeface="Helvetica" panose="020B0604020202020204" pitchFamily="34" charset="0"/>
                <a:ea typeface="+mj-ea"/>
                <a:cs typeface="Helvetica" panose="020B0604020202020204" pitchFamily="34" charset="0"/>
                <a:sym typeface="Calibri"/>
              </a:rPr>
              <a:t>m. </a:t>
            </a:r>
          </a:p>
          <a:p>
            <a:pPr marL="0" marR="0" indent="0" algn="l" defTabSz="914400" rtl="0" fontAlgn="auto" latinLnBrk="0" hangingPunct="0">
              <a:lnSpc>
                <a:spcPct val="100000"/>
              </a:lnSpc>
              <a:spcBef>
                <a:spcPts val="0"/>
              </a:spcBef>
              <a:spcAft>
                <a:spcPts val="0"/>
              </a:spcAft>
              <a:buClrTx/>
              <a:buSzTx/>
              <a:buFontTx/>
              <a:buNone/>
              <a:tabLst/>
            </a:pPr>
            <a:endParaRPr kumimoji="0" lang="en-GB" sz="2000" b="0" i="0" u="none" strike="noStrike" cap="none" spc="0" normalizeH="0" baseline="0" dirty="0">
              <a:ln>
                <a:noFill/>
              </a:ln>
              <a:effectLst/>
              <a:uFillTx/>
              <a:latin typeface="Helvetica" panose="020B0604020202020204" pitchFamily="34" charset="0"/>
              <a:ea typeface="+mj-ea"/>
              <a:cs typeface="Helvetica" panose="020B0604020202020204" pitchFamily="34" charset="0"/>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sz="3600" dirty="0">
                <a:latin typeface="Helvetica" panose="020B0604020202020204" pitchFamily="34" charset="0"/>
                <a:ea typeface="+mj-ea"/>
                <a:cs typeface="Helvetica" panose="020B0604020202020204" pitchFamily="34" charset="0"/>
                <a:sym typeface="Calibri"/>
                <a:hlinkClick r:id="rId5"/>
              </a:rPr>
              <a:t>Gypsy Roma Traveller (GRT) graduated offer of support </a:t>
            </a:r>
            <a:endParaRPr lang="en-GB" sz="3600" dirty="0">
              <a:latin typeface="Helvetica" panose="020B0604020202020204" pitchFamily="34" charset="0"/>
              <a:ea typeface="+mj-ea"/>
              <a:cs typeface="Helvetica" panose="020B0604020202020204" pitchFamily="34" charset="0"/>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effectLst/>
                <a:uFillTx/>
                <a:latin typeface="Helvetica" panose="020B0604020202020204" pitchFamily="34" charset="0"/>
                <a:ea typeface="+mj-ea"/>
                <a:cs typeface="Helvetica" panose="020B0604020202020204" pitchFamily="34" charset="0"/>
                <a:sym typeface="Calibri"/>
              </a:rPr>
              <a:t>The offer is based on three levels of support: universal, targeted, and enhanced. Each level corresponds to the degree of need and intervention required for GRT CYP, from initial assessment and induction to more intensive and specialist support, within a whole-school approach.</a:t>
            </a:r>
          </a:p>
        </p:txBody>
      </p:sp>
    </p:spTree>
    <p:extLst>
      <p:ext uri="{BB962C8B-B14F-4D97-AF65-F5344CB8AC3E}">
        <p14:creationId xmlns:p14="http://schemas.microsoft.com/office/powerpoint/2010/main" val="275207180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836680" y="84813"/>
            <a:ext cx="6002110" cy="1495425"/>
          </a:xfrm>
        </p:spPr>
        <p:txBody>
          <a:bodyPr vert="horz" lIns="91440" tIns="45720" rIns="91440" bIns="45720" rtlCol="0" anchor="ctr">
            <a:normAutofit fontScale="90000"/>
          </a:bodyPr>
          <a:lstStyle/>
          <a:p>
            <a:pPr>
              <a:spcBef>
                <a:spcPct val="0"/>
              </a:spcBef>
            </a:pPr>
            <a:r>
              <a:rPr lang="en-US" sz="4000" b="1" kern="1200" dirty="0">
                <a:solidFill>
                  <a:srgbClr val="29314C"/>
                </a:solidFill>
                <a:latin typeface="+mn-lt"/>
                <a:ea typeface="+mj-ea"/>
                <a:cs typeface="Arial" panose="020B0604020202020204" pitchFamily="34" charset="0"/>
              </a:rPr>
              <a:t>Attendance Network Directory</a:t>
            </a:r>
            <a:br>
              <a:rPr lang="en-US" sz="4000" b="1" kern="1200" dirty="0">
                <a:solidFill>
                  <a:srgbClr val="29314C"/>
                </a:solidFill>
                <a:latin typeface="+mn-lt"/>
                <a:ea typeface="+mj-ea"/>
                <a:cs typeface="Arial" panose="020B0604020202020204" pitchFamily="34" charset="0"/>
              </a:rPr>
            </a:br>
            <a:r>
              <a:rPr lang="en-US" sz="3100" b="1" i="1" kern="1200" dirty="0">
                <a:solidFill>
                  <a:srgbClr val="29314C"/>
                </a:solidFill>
                <a:latin typeface="+mn-lt"/>
                <a:ea typeface="+mj-ea"/>
                <a:cs typeface="Arial" panose="020B0604020202020204" pitchFamily="34" charset="0"/>
              </a:rPr>
              <a:t>Staying connected</a:t>
            </a:r>
            <a:endParaRPr lang="en-US" sz="4000" b="1" i="1" kern="1200" dirty="0">
              <a:solidFill>
                <a:srgbClr val="29314C"/>
              </a:solidFill>
              <a:latin typeface="+mn-lt"/>
              <a:ea typeface="+mj-ea"/>
              <a:cs typeface="Arial" panose="020B0604020202020204" pitchFamily="34" charset="0"/>
            </a:endParaRP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836680" y="1738936"/>
            <a:ext cx="6002110" cy="4799976"/>
          </a:xfrm>
        </p:spPr>
        <p:txBody>
          <a:bodyPr vert="horz" lIns="91440" tIns="45720" rIns="91440" bIns="45720" rtlCol="0">
            <a:noAutofit/>
          </a:bodyPr>
          <a:lstStyle/>
          <a:p>
            <a:pPr marL="0" indent="0">
              <a:buNone/>
            </a:pPr>
            <a:r>
              <a:rPr lang="en-US" sz="2400" i="1" kern="1200" dirty="0">
                <a:solidFill>
                  <a:srgbClr val="29314C"/>
                </a:solidFill>
                <a:latin typeface="+mn-lt"/>
                <a:ea typeface="+mn-ea"/>
                <a:cs typeface="Arial" panose="020B0604020202020204" pitchFamily="34" charset="0"/>
              </a:rPr>
              <a:t>Are you signed up to the Attendance Network Directory?</a:t>
            </a:r>
          </a:p>
          <a:p>
            <a:pPr marL="0" indent="0">
              <a:buNone/>
            </a:pPr>
            <a:r>
              <a:rPr lang="en-US" sz="2400" i="1" kern="1200" dirty="0">
                <a:solidFill>
                  <a:srgbClr val="29314C"/>
                </a:solidFill>
                <a:latin typeface="+mn-lt"/>
                <a:ea typeface="+mn-ea"/>
                <a:cs typeface="Arial" panose="020B0604020202020204" pitchFamily="34" charset="0"/>
              </a:rPr>
              <a:t>By joining the directory, you gain access to contact details for other colleagues who also have responsibility for attendance. Enabling you to stay directly connected outside of the arranged network meetings. </a:t>
            </a:r>
          </a:p>
          <a:p>
            <a:pPr marL="0" indent="0">
              <a:buNone/>
            </a:pPr>
            <a:r>
              <a:rPr lang="en-US" sz="2400" i="1" kern="1200" dirty="0">
                <a:solidFill>
                  <a:srgbClr val="29314C"/>
                </a:solidFill>
                <a:latin typeface="+mn-lt"/>
                <a:ea typeface="+mn-ea"/>
                <a:cs typeface="Arial" panose="020B0604020202020204" pitchFamily="34" charset="0"/>
              </a:rPr>
              <a:t>If you would like to join the directory please add your name, setting and email address to the directory sign up sheet located near the refreshments. </a:t>
            </a:r>
          </a:p>
          <a:p>
            <a:pPr marL="0" indent="0">
              <a:buNone/>
            </a:pPr>
            <a:r>
              <a:rPr lang="en-US" sz="2400" i="1" kern="1200" dirty="0">
                <a:solidFill>
                  <a:srgbClr val="29314C"/>
                </a:solidFill>
                <a:latin typeface="+mn-lt"/>
                <a:ea typeface="+mn-ea"/>
                <a:cs typeface="Arial" panose="020B0604020202020204" pitchFamily="34" charset="0"/>
              </a:rPr>
              <a:t>Thanks!</a:t>
            </a:r>
          </a:p>
          <a:p>
            <a:endParaRPr lang="en-US" sz="1800" b="1" i="1" kern="1200" dirty="0">
              <a:solidFill>
                <a:srgbClr val="002060"/>
              </a:solidFill>
              <a:latin typeface="+mn-lt"/>
              <a:ea typeface="+mn-ea"/>
              <a:cs typeface="Arial" panose="020B0604020202020204" pitchFamily="34" charset="0"/>
            </a:endParaRPr>
          </a:p>
        </p:txBody>
      </p:sp>
      <p:pic>
        <p:nvPicPr>
          <p:cNvPr id="9" name="Content Placeholder 8" descr="3D rendering of game pieces tied together with a rope">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3"/>
          <a:srcRect l="22700" r="2270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171050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Stethoscope on green background">
            <a:extLst>
              <a:ext uri="{FF2B5EF4-FFF2-40B4-BE49-F238E27FC236}">
                <a16:creationId xmlns:a16="http://schemas.microsoft.com/office/drawing/2014/main" id="{02890FFF-6358-42DF-B9BF-DDC71EB1284B}"/>
              </a:ext>
            </a:extLst>
          </p:cNvPr>
          <p:cNvPicPr>
            <a:picLocks noChangeAspect="1"/>
          </p:cNvPicPr>
          <p:nvPr/>
        </p:nvPicPr>
        <p:blipFill rotWithShape="1">
          <a:blip r:embed="rId3"/>
          <a:srcRect b="7408"/>
          <a:stretch/>
        </p:blipFill>
        <p:spPr>
          <a:xfrm>
            <a:off x="20" y="-1880"/>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8022021" y="3312181"/>
            <a:ext cx="3852041" cy="1834056"/>
          </a:xfrm>
        </p:spPr>
        <p:txBody>
          <a:bodyPr vert="horz" lIns="91440" tIns="45720" rIns="91440" bIns="45720" rtlCol="0" anchor="b">
            <a:normAutofit/>
          </a:bodyPr>
          <a:lstStyle/>
          <a:p>
            <a:pPr algn="ctr">
              <a:spcBef>
                <a:spcPct val="0"/>
              </a:spcBef>
            </a:pPr>
            <a:r>
              <a:rPr lang="en-US" sz="4000" b="1" kern="1200" dirty="0">
                <a:solidFill>
                  <a:schemeClr val="tx1"/>
                </a:solidFill>
                <a:latin typeface="+mj-lt"/>
                <a:ea typeface="+mj-ea"/>
                <a:cs typeface="+mj-cs"/>
              </a:rPr>
              <a:t>Let’s begin with a termly check up</a:t>
            </a:r>
          </a:p>
        </p:txBody>
      </p:sp>
      <p:cxnSp>
        <p:nvCxnSpPr>
          <p:cNvPr id="16"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59299F3-4F77-FBA3-E0B3-5346556D000C}"/>
              </a:ext>
            </a:extLst>
          </p:cNvPr>
          <p:cNvSpPr txBox="1"/>
          <p:nvPr/>
        </p:nvSpPr>
        <p:spPr>
          <a:xfrm>
            <a:off x="8347046" y="5368955"/>
            <a:ext cx="3527016" cy="1323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1600" b="1" dirty="0">
                <a:solidFill>
                  <a:srgbClr val="000000"/>
                </a:solidFill>
                <a:latin typeface="+mj-lt"/>
                <a:ea typeface="+mj-ea"/>
                <a:cs typeface="+mj-cs"/>
                <a:sym typeface="Calibri"/>
              </a:rPr>
              <a:t>In your groups reflect, discuss and share the challenges you have faced/facing in your setting this term. What strategies have you put in place? Don’t forget to share your successes!</a:t>
            </a:r>
            <a:endParaRPr kumimoji="0" lang="en-GB" sz="1600" b="1"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893789278"/>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fb9529-c787-4dab-a577-1685260ec822">
      <Terms xmlns="http://schemas.microsoft.com/office/infopath/2007/PartnerControls"/>
    </lcf76f155ced4ddcb4097134ff3c332f>
    <TaxCatchAll xmlns="5105f7c9-16e7-413d-8dca-fb2fac040a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76A645CCB2194DBD67B5E9E759E945" ma:contentTypeVersion="14" ma:contentTypeDescription="Create a new document." ma:contentTypeScope="" ma:versionID="3397a1a6747fe39f23a997e379af2466">
  <xsd:schema xmlns:xsd="http://www.w3.org/2001/XMLSchema" xmlns:xs="http://www.w3.org/2001/XMLSchema" xmlns:p="http://schemas.microsoft.com/office/2006/metadata/properties" xmlns:ns2="9dfb9529-c787-4dab-a577-1685260ec822" xmlns:ns3="5105f7c9-16e7-413d-8dca-fb2fac040af8" targetNamespace="http://schemas.microsoft.com/office/2006/metadata/properties" ma:root="true" ma:fieldsID="aa5c05f42307138c91b8169ad1064c9c" ns2:_="" ns3:_="">
    <xsd:import namespace="9dfb9529-c787-4dab-a577-1685260ec822"/>
    <xsd:import namespace="5105f7c9-16e7-413d-8dca-fb2fac040a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b9529-c787-4dab-a577-1685260ec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05f7c9-16e7-413d-8dca-fb2fac040af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0ed454a-f92d-4407-b909-db84407fed46}" ma:internalName="TaxCatchAll" ma:showField="CatchAllData" ma:web="5105f7c9-16e7-413d-8dca-fb2fac040af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147905-981F-4FEE-ADC3-5547269D8F1F}">
  <ds:schemaRefs>
    <ds:schemaRef ds:uri="http://purl.org/dc/terms/"/>
    <ds:schemaRef ds:uri="http://schemas.microsoft.com/office/2006/documentManagement/types"/>
    <ds:schemaRef ds:uri="http://schemas.openxmlformats.org/package/2006/metadata/core-properties"/>
    <ds:schemaRef ds:uri="5105f7c9-16e7-413d-8dca-fb2fac040af8"/>
    <ds:schemaRef ds:uri="http://purl.org/dc/elements/1.1/"/>
    <ds:schemaRef ds:uri="http://schemas.microsoft.com/office/2006/metadata/properties"/>
    <ds:schemaRef ds:uri="http://schemas.microsoft.com/office/infopath/2007/PartnerControls"/>
    <ds:schemaRef ds:uri="9dfb9529-c787-4dab-a577-1685260ec822"/>
    <ds:schemaRef ds:uri="http://www.w3.org/XML/1998/namespace"/>
    <ds:schemaRef ds:uri="http://purl.org/dc/dcmitype/"/>
  </ds:schemaRefs>
</ds:datastoreItem>
</file>

<file path=customXml/itemProps2.xml><?xml version="1.0" encoding="utf-8"?>
<ds:datastoreItem xmlns:ds="http://schemas.openxmlformats.org/officeDocument/2006/customXml" ds:itemID="{88639272-342B-4A92-B0CB-5A523C38BC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fb9529-c787-4dab-a577-1685260ec822"/>
    <ds:schemaRef ds:uri="5105f7c9-16e7-413d-8dca-fb2fac040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35926B-8A63-4F67-8D28-63023D38E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30596</TotalTime>
  <Words>4584</Words>
  <Application>Microsoft Office PowerPoint</Application>
  <PresentationFormat>Widescreen</PresentationFormat>
  <Paragraphs>350</Paragraphs>
  <Slides>42</Slides>
  <Notes>36</Notes>
  <HiddenSlides>0</HiddenSlides>
  <MMClips>2</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42</vt:i4>
      </vt:variant>
    </vt:vector>
  </HeadingPairs>
  <TitlesOfParts>
    <vt:vector size="59" baseType="lpstr">
      <vt:lpstr>Aptos</vt:lpstr>
      <vt:lpstr>Arial</vt:lpstr>
      <vt:lpstr>Assistant</vt:lpstr>
      <vt:lpstr>Calibri</vt:lpstr>
      <vt:lpstr>Calibri Light</vt:lpstr>
      <vt:lpstr>Helvetica</vt:lpstr>
      <vt:lpstr>Raleway</vt:lpstr>
      <vt:lpstr>Rockwell</vt:lpstr>
      <vt:lpstr>Segoe UI</vt:lpstr>
      <vt:lpstr>Symbol</vt:lpstr>
      <vt:lpstr>Times New Roman</vt:lpstr>
      <vt:lpstr>Wingdings</vt:lpstr>
      <vt:lpstr>1_Office Theme</vt:lpstr>
      <vt:lpstr>5_Office Theme</vt:lpstr>
      <vt:lpstr>3_Office Theme</vt:lpstr>
      <vt:lpstr>2_Office Theme</vt:lpstr>
      <vt:lpstr>7_Office Theme</vt:lpstr>
      <vt:lpstr>PowerPoint Presentation</vt:lpstr>
      <vt:lpstr>PowerPoint Presentation</vt:lpstr>
      <vt:lpstr>Term Headlines</vt:lpstr>
      <vt:lpstr>Norfolk Attendance Data </vt:lpstr>
      <vt:lpstr>PowerPoint Presentation</vt:lpstr>
      <vt:lpstr>PowerPoint Presentation</vt:lpstr>
      <vt:lpstr>PowerPoint Presentation</vt:lpstr>
      <vt:lpstr>Attendance Network Directory Staying connected</vt:lpstr>
      <vt:lpstr>Let’s begin with a termly check up</vt:lpstr>
      <vt:lpstr>Getting attendance right: Eight things' schools can do this term</vt:lpstr>
      <vt:lpstr>1. Complete your attendance (and admissions) registers accurately and report daily</vt:lpstr>
      <vt:lpstr>PowerPoint Presentation</vt:lpstr>
      <vt:lpstr>3. Put a meeting in the diary this term with your School Attendance Support Team</vt:lpstr>
      <vt:lpstr>PowerPoint Presentation</vt:lpstr>
      <vt:lpstr>PowerPoint Presentation</vt:lpstr>
      <vt:lpstr>6. Communicate with parents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OMG to Kinship can be found on the virtual school’s Padlet - Norfolk Virtual School for Children in Care, Previously in Care, Children with a Social Worker and Kinship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Requirements of the Support First Approach</vt:lpstr>
      <vt:lpstr>PowerPoint Presentation</vt:lpstr>
      <vt:lpstr>Evaluation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Norfolk Futures: Corporate Priorities</dc:title>
  <dc:creator>McDiarmid, Fiona</dc:creator>
  <cp:lastModifiedBy>Katie Griffiths</cp:lastModifiedBy>
  <cp:revision>485</cp:revision>
  <cp:lastPrinted>2019-09-17T12:18:36Z</cp:lastPrinted>
  <dcterms:created xsi:type="dcterms:W3CDTF">2017-09-20T15:18:56Z</dcterms:created>
  <dcterms:modified xsi:type="dcterms:W3CDTF">2024-11-08T13:26:23Z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0x0101005276A645CCB2194DBD67B5E9E759E945</vt:lpwstr>
  </property>
  <property fmtid="{D5CDD505-2E9C-101B-9397-08002B2CF9AE}" pid="3" name="MediaServiceImageTags">
    <vt:lpwstr/>
  </property>
  <property fmtid="{D5CDD505-2E9C-101B-9397-08002B2CF9AE}" pid="4" name="Order">
    <vt:lpwstr>24000.0000000000</vt:lpwstr>
  </property>
</Properties>
</file>