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1" r:id="rId5"/>
    <p:sldId id="282" r:id="rId6"/>
    <p:sldId id="283" r:id="rId7"/>
    <p:sldId id="257" r:id="rId8"/>
    <p:sldId id="258" r:id="rId9"/>
    <p:sldId id="256" r:id="rId10"/>
    <p:sldId id="259" r:id="rId11"/>
    <p:sldId id="260" r:id="rId12"/>
    <p:sldId id="261" r:id="rId13"/>
    <p:sldId id="262" r:id="rId14"/>
    <p:sldId id="284" r:id="rId15"/>
    <p:sldId id="285" r:id="rId16"/>
    <p:sldId id="263" r:id="rId17"/>
    <p:sldId id="264" r:id="rId18"/>
    <p:sldId id="265" r:id="rId19"/>
    <p:sldId id="286" r:id="rId20"/>
    <p:sldId id="266" r:id="rId21"/>
    <p:sldId id="287" r:id="rId22"/>
    <p:sldId id="272" r:id="rId23"/>
    <p:sldId id="267" r:id="rId24"/>
    <p:sldId id="268" r:id="rId25"/>
    <p:sldId id="269" r:id="rId26"/>
    <p:sldId id="270" r:id="rId27"/>
    <p:sldId id="276" r:id="rId28"/>
    <p:sldId id="275" r:id="rId29"/>
    <p:sldId id="274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80" r:id="rId39"/>
    <p:sldId id="296" r:id="rId40"/>
    <p:sldId id="297" r:id="rId41"/>
    <p:sldId id="298" r:id="rId42"/>
    <p:sldId id="299" r:id="rId43"/>
    <p:sldId id="300" r:id="rId44"/>
    <p:sldId id="30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4" autoAdjust="0"/>
  </p:normalViewPr>
  <p:slideViewPr>
    <p:cSldViewPr snapToGrid="0">
      <p:cViewPr varScale="1">
        <p:scale>
          <a:sx n="106" d="100"/>
          <a:sy n="106" d="100"/>
        </p:scale>
        <p:origin x="756" y="1200"/>
      </p:cViewPr>
      <p:guideLst/>
    </p:cSldViewPr>
  </p:slideViewPr>
  <p:outlineViewPr>
    <p:cViewPr>
      <p:scale>
        <a:sx n="33" d="100"/>
        <a:sy n="33" d="100"/>
      </p:scale>
      <p:origin x="0" y="-18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4439-7726-96AD-71BB-D0B6C9C1C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111ED-5122-40AF-AF70-2A2CB9527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1F297-E327-562D-7D78-402824D3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7C96-243D-DA24-99F8-E18A4874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7BC4E-D89A-83AB-D285-169E33E6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9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1092-7500-621D-D685-E3E5100E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7EB74-4101-AFB2-A4AF-7D2285F9E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72176-3C56-D489-44CF-6FA6C3C0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49E45-7193-1515-A63B-11F38A08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6D9B-3AC8-67E1-7AB2-9D02A4E7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7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AD8E72-7A3E-5EA4-A074-57D7CA1F5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BF925-4A18-7D5F-A1CC-195E019BD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CA6E4-96A2-9325-0560-969610CB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70003-E172-4628-74C8-B010131E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FC01E-8D10-5BC5-9907-AC528EDE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1934-9098-A67C-038D-7B7DAB4D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D43F-C9DC-FC30-FC6E-4AE84CE63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87BB-BC27-E1F3-6025-A02B3535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A6C9F-2F4D-8164-7CE7-C6756E79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F05D-8189-5696-23CF-42AD0128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4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18228-79FF-E2FC-0079-C1A65801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588-09BC-CBDF-8A22-6084E056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7133-A072-2FFE-F958-77D7B2CD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EECA-A7EC-3092-0E32-A1F6C682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1C69C-16CD-7053-20C7-0DF0C8CF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E6D8-E52C-E279-B041-77895CF9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6F1C5-89DA-19EE-BCDF-E3CF6F9D2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D05D4-8A23-A894-56DE-E35467CA3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A913C-F7E7-3617-0ACD-47ED2D94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45770-500F-C05D-926B-EEF7AD7B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E4CFF-5C95-3872-83EB-239BE631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8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EED1-9E36-DE63-CBEB-43543F89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9F093-7A37-EED6-EDFC-2B89E069B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DA7B5-09E0-E1DE-A641-FCCDD6108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BF9CC3-35BA-59E4-9116-8216FD071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FE0D9-04E4-41E4-1FDB-9AD1780F7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E0EB6-3328-8E1C-425A-4FF472E3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E93D2-BE9D-9C58-FE55-474A7819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DEF23-59D6-A6B6-C5F2-AE77C620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4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197E-1D7A-1626-E8FB-181A28E6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FD047-19A6-6169-8C6D-F05A8CB5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6682A-0419-8DDA-DC3D-C14374F5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B06B1-905C-0F1E-7C29-917DDE69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62BD9-450F-2122-9C93-C4787CFC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D44E8-7086-1BC7-436D-84BF0080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8568A-DC5E-7F4A-B9ED-1439CBC7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9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ECC8-AB46-9149-8BB5-F7A0D0B9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1D2B-2ECD-3DF5-FFCF-DF3DCBA1E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A1D6D-F52A-CAB6-FD93-E86636DE8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73ED4-CA53-2100-0D08-F96EAE7F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F3F3F-62B9-3F19-D0AC-83B3B61F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6D7AA-EB63-93CD-2CDF-0EC2D095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6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CCC2-8C84-C5C4-DBF7-CEDCD57B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970E1-0D3A-F65C-AB86-6C9E5F3A1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D819B-1934-32CD-FF34-780049016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D5C7F-943B-6675-195D-267AD333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7275A-3B0E-81AF-891A-39D62E67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44B0A-903C-617A-5512-1A161F47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60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C23DD-C936-CE53-6EEB-2B8393C6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977BC-AC78-04EB-BB69-4A79E5461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BFA2D-2B37-2ECD-A663-330EDFE01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09DB61-4328-429E-B040-55DA2858369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FC86D-61BE-05C7-5AD3-269DEBA45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217A-338C-9B7F-4C79-395FAB8FF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8AD56A-8929-49AA-8DB9-D84F8AD91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0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4431-2F14-E9FD-9E8E-8363CDCB5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dirty="0"/>
              <a:t>Children and Young people with special educational needs and disabilities (SEND) survey 2025.</a:t>
            </a:r>
          </a:p>
        </p:txBody>
      </p:sp>
      <p:pic>
        <p:nvPicPr>
          <p:cNvPr id="3" name="Picture 2" descr="Children and Young People with Special Educational Needs and Disabilities (SEND) Survey 2025.">
            <a:extLst>
              <a:ext uri="{FF2B5EF4-FFF2-40B4-BE49-F238E27FC236}">
                <a16:creationId xmlns:a16="http://schemas.microsoft.com/office/drawing/2014/main" id="{3A96B1DE-9CEB-8F36-B3DD-6440D62A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99" y="1451110"/>
            <a:ext cx="9686117" cy="39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4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AD2E34-31C0-D074-513A-65C163A728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Children and young people’s rights 1</a:t>
            </a:r>
          </a:p>
        </p:txBody>
      </p:sp>
      <p:pic>
        <p:nvPicPr>
          <p:cNvPr id="2" name="Picture 1" descr="7. Children and young people have rights. Which of these are true for me?">
            <a:extLst>
              <a:ext uri="{FF2B5EF4-FFF2-40B4-BE49-F238E27FC236}">
                <a16:creationId xmlns:a16="http://schemas.microsoft.com/office/drawing/2014/main" id="{2B8E8E22-E7B4-25CC-2B44-38215FCE4E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59" y="425073"/>
            <a:ext cx="9472694" cy="3011515"/>
          </a:xfrm>
          <a:prstGeom prst="rect">
            <a:avLst/>
          </a:prstGeom>
        </p:spPr>
      </p:pic>
      <p:pic>
        <p:nvPicPr>
          <p:cNvPr id="3" name="Picture 2" descr="I have opportunities to relax and play&#10;I feel people consider my views and listen to them">
            <a:extLst>
              <a:ext uri="{FF2B5EF4-FFF2-40B4-BE49-F238E27FC236}">
                <a16:creationId xmlns:a16="http://schemas.microsoft.com/office/drawing/2014/main" id="{AD55B953-32FA-7C77-9D3D-569ED613F7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670" b="32283"/>
          <a:stretch/>
        </p:blipFill>
        <p:spPr>
          <a:xfrm>
            <a:off x="2341453" y="3432094"/>
            <a:ext cx="7987039" cy="30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9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285FB52-578B-C9F0-661B-9AB9341C40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Children and young people’s rights 2</a:t>
            </a:r>
          </a:p>
        </p:txBody>
      </p:sp>
      <p:pic>
        <p:nvPicPr>
          <p:cNvPr id="2" name="Picture 1" descr="7. Children and young people have rights. Which of these are true for me?&#10;&#10;">
            <a:extLst>
              <a:ext uri="{FF2B5EF4-FFF2-40B4-BE49-F238E27FC236}">
                <a16:creationId xmlns:a16="http://schemas.microsoft.com/office/drawing/2014/main" id="{2B8E8E22-E7B4-25CC-2B44-38215FCE4E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59" y="425073"/>
            <a:ext cx="9472694" cy="3011515"/>
          </a:xfrm>
          <a:prstGeom prst="rect">
            <a:avLst/>
          </a:prstGeom>
        </p:spPr>
      </p:pic>
      <p:pic>
        <p:nvPicPr>
          <p:cNvPr id="4" name="Picture 3" descr="I feel safe from harm&#10;I have opportunities to learn">
            <a:extLst>
              <a:ext uri="{FF2B5EF4-FFF2-40B4-BE49-F238E27FC236}">
                <a16:creationId xmlns:a16="http://schemas.microsoft.com/office/drawing/2014/main" id="{ED56E027-5A6D-0432-F6AE-E7C00246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7" t="1100" r="-20" b="513"/>
          <a:stretch/>
        </p:blipFill>
        <p:spPr>
          <a:xfrm>
            <a:off x="2097437" y="3464245"/>
            <a:ext cx="8242545" cy="31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5862C-B550-4828-881C-2BF4A663A5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Children and young people’s rights 3</a:t>
            </a:r>
          </a:p>
        </p:txBody>
      </p:sp>
      <p:pic>
        <p:nvPicPr>
          <p:cNvPr id="2" name="Picture 1" descr="7. Children and young people have rights Which of these are true for me?">
            <a:extLst>
              <a:ext uri="{FF2B5EF4-FFF2-40B4-BE49-F238E27FC236}">
                <a16:creationId xmlns:a16="http://schemas.microsoft.com/office/drawing/2014/main" id="{2B8E8E22-E7B4-25CC-2B44-38215FCE4E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59" y="425073"/>
            <a:ext cx="9472694" cy="3011515"/>
          </a:xfrm>
          <a:prstGeom prst="rect">
            <a:avLst/>
          </a:prstGeom>
        </p:spPr>
      </p:pic>
      <p:pic>
        <p:nvPicPr>
          <p:cNvPr id="3" name="Picture 2" descr="I know who I am and what makes me me&#10;I have what I need from my family&#10;I get the help I need when I am unwell">
            <a:extLst>
              <a:ext uri="{FF2B5EF4-FFF2-40B4-BE49-F238E27FC236}">
                <a16:creationId xmlns:a16="http://schemas.microsoft.com/office/drawing/2014/main" id="{3F12E550-9D11-DB97-E541-E88F11CFCB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7" r="-355" b="-627"/>
          <a:stretch/>
        </p:blipFill>
        <p:spPr>
          <a:xfrm>
            <a:off x="4339929" y="2369223"/>
            <a:ext cx="7322220" cy="41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1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D4137-5694-5CF2-83E7-1E749150C9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Choices for your free time</a:t>
            </a:r>
          </a:p>
        </p:txBody>
      </p:sp>
      <p:pic>
        <p:nvPicPr>
          <p:cNvPr id="3" name="Picture 2" descr="Yes &#10;Sometimes&#10;No">
            <a:extLst>
              <a:ext uri="{FF2B5EF4-FFF2-40B4-BE49-F238E27FC236}">
                <a16:creationId xmlns:a16="http://schemas.microsoft.com/office/drawing/2014/main" id="{555368B0-C77A-C79D-445A-80CA71AACC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809" r="-116"/>
          <a:stretch/>
        </p:blipFill>
        <p:spPr>
          <a:xfrm>
            <a:off x="504825" y="3794592"/>
            <a:ext cx="11195288" cy="1963011"/>
          </a:xfrm>
          <a:prstGeom prst="rect">
            <a:avLst/>
          </a:prstGeom>
        </p:spPr>
      </p:pic>
      <p:pic>
        <p:nvPicPr>
          <p:cNvPr id="2" name="Picture 1" descr="8. Do I get to make choices about what I do in my free time?">
            <a:extLst>
              <a:ext uri="{FF2B5EF4-FFF2-40B4-BE49-F238E27FC236}">
                <a16:creationId xmlns:a16="http://schemas.microsoft.com/office/drawing/2014/main" id="{63C24A72-36C2-44F0-F8AA-5309DF98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24" y="675629"/>
            <a:ext cx="10240666" cy="31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43A0A7-25A0-B10B-FFFB-41ED78CD4D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Activities in your free time</a:t>
            </a:r>
          </a:p>
        </p:txBody>
      </p:sp>
      <p:pic>
        <p:nvPicPr>
          <p:cNvPr id="4" name="Picture 3" descr="Yes&#10;Sometimes&#10;No">
            <a:extLst>
              <a:ext uri="{FF2B5EF4-FFF2-40B4-BE49-F238E27FC236}">
                <a16:creationId xmlns:a16="http://schemas.microsoft.com/office/drawing/2014/main" id="{511FF7B2-CB17-8011-3A81-4750C3CA5E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434" b="1613"/>
          <a:stretch/>
        </p:blipFill>
        <p:spPr>
          <a:xfrm>
            <a:off x="3213566" y="4122306"/>
            <a:ext cx="5990214" cy="1583762"/>
          </a:xfrm>
          <a:prstGeom prst="rect">
            <a:avLst/>
          </a:prstGeom>
        </p:spPr>
      </p:pic>
      <p:pic>
        <p:nvPicPr>
          <p:cNvPr id="2" name="Picture 1" descr="9. I get to do activities with other children and young people in my free time">
            <a:extLst>
              <a:ext uri="{FF2B5EF4-FFF2-40B4-BE49-F238E27FC236}">
                <a16:creationId xmlns:a16="http://schemas.microsoft.com/office/drawing/2014/main" id="{8D222777-6917-8861-C182-625CA956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15" y="433548"/>
            <a:ext cx="10847844" cy="34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9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5E1F-B03B-1480-DA35-C3A0B706F8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stops you doing activities</a:t>
            </a:r>
          </a:p>
        </p:txBody>
      </p:sp>
      <p:pic>
        <p:nvPicPr>
          <p:cNvPr id="6" name="Picture 5" descr="10. What stops me doing activities with other ">
            <a:extLst>
              <a:ext uri="{FF2B5EF4-FFF2-40B4-BE49-F238E27FC236}">
                <a16:creationId xmlns:a16="http://schemas.microsoft.com/office/drawing/2014/main" id="{25432CCC-6043-E2F4-F0FD-0498654B2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1" y="27041"/>
            <a:ext cx="7242874" cy="1340764"/>
          </a:xfrm>
          <a:prstGeom prst="rect">
            <a:avLst/>
          </a:prstGeom>
        </p:spPr>
      </p:pic>
      <p:pic>
        <p:nvPicPr>
          <p:cNvPr id="7" name="Picture 6" descr="children and young people?">
            <a:extLst>
              <a:ext uri="{FF2B5EF4-FFF2-40B4-BE49-F238E27FC236}">
                <a16:creationId xmlns:a16="http://schemas.microsoft.com/office/drawing/2014/main" id="{1E01446F-601C-D4FC-1039-3390E687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65" r="-338"/>
          <a:stretch/>
        </p:blipFill>
        <p:spPr>
          <a:xfrm>
            <a:off x="7277423" y="-27722"/>
            <a:ext cx="3836480" cy="1322547"/>
          </a:xfrm>
          <a:prstGeom prst="rect">
            <a:avLst/>
          </a:prstGeom>
        </p:spPr>
      </p:pic>
      <p:pic>
        <p:nvPicPr>
          <p:cNvPr id="8" name="Picture 7" descr="Costs too much money&#10;Difficult to get there&#10;Wrong time of day&#10;Difficult to join in&#10;The place isn't right for me">
            <a:extLst>
              <a:ext uri="{FF2B5EF4-FFF2-40B4-BE49-F238E27FC236}">
                <a16:creationId xmlns:a16="http://schemas.microsoft.com/office/drawing/2014/main" id="{BB1C11AC-8992-A2F3-C73C-2A9392913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895" y="1367519"/>
            <a:ext cx="4019550" cy="5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BCCC-B84C-7142-C8DB-C3D631520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stops your doing activities with others</a:t>
            </a:r>
          </a:p>
        </p:txBody>
      </p:sp>
      <p:pic>
        <p:nvPicPr>
          <p:cNvPr id="6" name="Picture 5" descr="10. What stops me doing activities with other">
            <a:extLst>
              <a:ext uri="{FF2B5EF4-FFF2-40B4-BE49-F238E27FC236}">
                <a16:creationId xmlns:a16="http://schemas.microsoft.com/office/drawing/2014/main" id="{41DBD716-E193-1590-9B40-C2883639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1" y="27041"/>
            <a:ext cx="7242874" cy="1340764"/>
          </a:xfrm>
          <a:prstGeom prst="rect">
            <a:avLst/>
          </a:prstGeom>
        </p:spPr>
      </p:pic>
      <p:pic>
        <p:nvPicPr>
          <p:cNvPr id="8" name="Picture 7" descr="children and young people?">
            <a:extLst>
              <a:ext uri="{FF2B5EF4-FFF2-40B4-BE49-F238E27FC236}">
                <a16:creationId xmlns:a16="http://schemas.microsoft.com/office/drawing/2014/main" id="{30AF7E73-B5B5-FD19-DBFA-FA402F0811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65" r="-338"/>
          <a:stretch/>
        </p:blipFill>
        <p:spPr>
          <a:xfrm>
            <a:off x="7277423" y="-27722"/>
            <a:ext cx="3836480" cy="1322547"/>
          </a:xfrm>
          <a:prstGeom prst="rect">
            <a:avLst/>
          </a:prstGeom>
        </p:spPr>
      </p:pic>
      <p:pic>
        <p:nvPicPr>
          <p:cNvPr id="9" name="Picture 8" descr="Not enough help&#10;I don't know any activities near my home&#10;I like to do activities by myself&#10;I don't feel healthy in my body or head&#10;Something else">
            <a:extLst>
              <a:ext uri="{FF2B5EF4-FFF2-40B4-BE49-F238E27FC236}">
                <a16:creationId xmlns:a16="http://schemas.microsoft.com/office/drawing/2014/main" id="{DD9DB94C-F765-AE26-0E65-C59A3598D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935" y="1369435"/>
            <a:ext cx="3890530" cy="52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BCFD02-EE49-E795-D656-1914EDD249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activities do you like</a:t>
            </a:r>
          </a:p>
        </p:txBody>
      </p:sp>
      <p:pic>
        <p:nvPicPr>
          <p:cNvPr id="2" name="Picture 1" descr="Playing video games&#10;Playing with toys&#10;Computer programming&#10;Playing sports&#10;Playing board games&#10;Watching TV&#10;Looking after pets&#10;Going to clubs">
            <a:extLst>
              <a:ext uri="{FF2B5EF4-FFF2-40B4-BE49-F238E27FC236}">
                <a16:creationId xmlns:a16="http://schemas.microsoft.com/office/drawing/2014/main" id="{87034334-71D9-042B-52F1-87155EA67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42" y="1720069"/>
            <a:ext cx="10846230" cy="3986131"/>
          </a:xfrm>
          <a:prstGeom prst="rect">
            <a:avLst/>
          </a:prstGeom>
        </p:spPr>
      </p:pic>
      <p:pic>
        <p:nvPicPr>
          <p:cNvPr id="3" name="Picture 2" descr="11. What do I like?">
            <a:extLst>
              <a:ext uri="{FF2B5EF4-FFF2-40B4-BE49-F238E27FC236}">
                <a16:creationId xmlns:a16="http://schemas.microsoft.com/office/drawing/2014/main" id="{2BB14F91-4D79-054C-6F39-EDE0EE149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95" y="218672"/>
            <a:ext cx="4295774" cy="14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7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F5CD-1C42-8511-F39E-AB2C4C6270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do you like 1</a:t>
            </a:r>
          </a:p>
        </p:txBody>
      </p:sp>
      <p:pic>
        <p:nvPicPr>
          <p:cNvPr id="3" name="Picture 2" descr="Going to school&#10;Spending time with family&#10;Spending time with friends&#10;Doing arts and crafts&#10;Reading books&#10;Using social media&#10;Creating videos&#10;Making music ">
            <a:extLst>
              <a:ext uri="{FF2B5EF4-FFF2-40B4-BE49-F238E27FC236}">
                <a16:creationId xmlns:a16="http://schemas.microsoft.com/office/drawing/2014/main" id="{A971889A-3450-7A23-D0E9-2A137008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83" y="1858747"/>
            <a:ext cx="11196233" cy="4122064"/>
          </a:xfrm>
          <a:prstGeom prst="rect">
            <a:avLst/>
          </a:prstGeom>
        </p:spPr>
      </p:pic>
      <p:pic>
        <p:nvPicPr>
          <p:cNvPr id="4" name="Picture 3" descr="11. What do I like?">
            <a:extLst>
              <a:ext uri="{FF2B5EF4-FFF2-40B4-BE49-F238E27FC236}">
                <a16:creationId xmlns:a16="http://schemas.microsoft.com/office/drawing/2014/main" id="{CBA76216-6EC2-2FCE-4F35-6D23499BA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95" y="218672"/>
            <a:ext cx="4295774" cy="14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30CE62-5D06-8E14-AF08-D708C12AF1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do you like 2</a:t>
            </a:r>
          </a:p>
        </p:txBody>
      </p:sp>
      <p:pic>
        <p:nvPicPr>
          <p:cNvPr id="6" name="Picture 5" descr="11. What do I like?">
            <a:extLst>
              <a:ext uri="{FF2B5EF4-FFF2-40B4-BE49-F238E27FC236}">
                <a16:creationId xmlns:a16="http://schemas.microsoft.com/office/drawing/2014/main" id="{46775647-FE1C-6EFD-78FC-22ECE967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95" y="218672"/>
            <a:ext cx="4295774" cy="1474114"/>
          </a:xfrm>
          <a:prstGeom prst="rect">
            <a:avLst/>
          </a:prstGeom>
        </p:spPr>
      </p:pic>
      <p:pic>
        <p:nvPicPr>
          <p:cNvPr id="2" name="Picture 1" descr="Listening to music&#10;Going to concerts&#10;Going to festivals&#10;Going to the park&#10;Shopping&#10;Being on my own&#10;Meeting new people&#10;Learning new things&#10;Cooking/baking &#10;Something else ">
            <a:extLst>
              <a:ext uri="{FF2B5EF4-FFF2-40B4-BE49-F238E27FC236}">
                <a16:creationId xmlns:a16="http://schemas.microsoft.com/office/drawing/2014/main" id="{59E9C574-0840-29CD-1876-A09B17FF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9" b="1405"/>
          <a:stretch/>
        </p:blipFill>
        <p:spPr>
          <a:xfrm>
            <a:off x="1454257" y="1737747"/>
            <a:ext cx="9283497" cy="3373185"/>
          </a:xfrm>
          <a:prstGeom prst="rect">
            <a:avLst/>
          </a:prstGeom>
        </p:spPr>
      </p:pic>
      <p:pic>
        <p:nvPicPr>
          <p:cNvPr id="3" name="Picture 2" descr="Cooking/baking&#10;Something else">
            <a:extLst>
              <a:ext uri="{FF2B5EF4-FFF2-40B4-BE49-F238E27FC236}">
                <a16:creationId xmlns:a16="http://schemas.microsoft.com/office/drawing/2014/main" id="{11A535AB-4D5E-5252-4AB1-75AE0E0E07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96" t="3335" r="1022" b="-800"/>
          <a:stretch/>
        </p:blipFill>
        <p:spPr>
          <a:xfrm>
            <a:off x="1457109" y="5113992"/>
            <a:ext cx="4669456" cy="1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7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75979B0-A759-EAEA-9BF1-F1F31895EB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we are collecting answers</a:t>
            </a:r>
          </a:p>
        </p:txBody>
      </p:sp>
      <p:pic>
        <p:nvPicPr>
          <p:cNvPr id="2" name="Picture 1" descr="We are collecting answers from lots of children and young people with SEND to help us understand their lives. ">
            <a:extLst>
              <a:ext uri="{FF2B5EF4-FFF2-40B4-BE49-F238E27FC236}">
                <a16:creationId xmlns:a16="http://schemas.microsoft.com/office/drawing/2014/main" id="{C0971BB4-27A9-4F10-1C8A-81EF150B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17" y="684508"/>
            <a:ext cx="9634567" cy="548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07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5288-F9F9-7E64-4C1F-95F5BDE6A8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If you are bullied</a:t>
            </a:r>
          </a:p>
        </p:txBody>
      </p:sp>
      <p:pic>
        <p:nvPicPr>
          <p:cNvPr id="3" name="Picture 2" descr="12. I can tell someone if I am being bullied?">
            <a:extLst>
              <a:ext uri="{FF2B5EF4-FFF2-40B4-BE49-F238E27FC236}">
                <a16:creationId xmlns:a16="http://schemas.microsoft.com/office/drawing/2014/main" id="{18FCCEA7-ADA3-ADE1-16AC-06E34ECDF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407"/>
          <a:stretch/>
        </p:blipFill>
        <p:spPr>
          <a:xfrm>
            <a:off x="323850" y="880778"/>
            <a:ext cx="11769478" cy="1871947"/>
          </a:xfrm>
          <a:prstGeom prst="rect">
            <a:avLst/>
          </a:prstGeom>
        </p:spPr>
      </p:pic>
      <p:pic>
        <p:nvPicPr>
          <p:cNvPr id="5" name="Picture 4" descr="Yes &#10;No">
            <a:extLst>
              <a:ext uri="{FF2B5EF4-FFF2-40B4-BE49-F238E27FC236}">
                <a16:creationId xmlns:a16="http://schemas.microsoft.com/office/drawing/2014/main" id="{5095BE6E-330E-942C-A990-EE966D37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55" y="3400425"/>
            <a:ext cx="5433289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4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02E5C9-D73D-F4F2-EFF4-7FFCC311E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Who do you tell if you are bullied</a:t>
            </a:r>
          </a:p>
        </p:txBody>
      </p:sp>
      <p:pic>
        <p:nvPicPr>
          <p:cNvPr id="5" name="Picture 4" descr="Family or carers&#10;Friends&#10;Teachers&#10;Teaching assistant &#10;Personal assistant &#10;Health worker&#10;Care worker&#10;Youth worker&#10;Childline 0800 1111">
            <a:extLst>
              <a:ext uri="{FF2B5EF4-FFF2-40B4-BE49-F238E27FC236}">
                <a16:creationId xmlns:a16="http://schemas.microsoft.com/office/drawing/2014/main" id="{3CCF63FC-9DF1-B34E-2013-5E9DFEDFD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78" y="2012339"/>
            <a:ext cx="6534843" cy="4845661"/>
          </a:xfrm>
          <a:prstGeom prst="rect">
            <a:avLst/>
          </a:prstGeom>
        </p:spPr>
      </p:pic>
      <p:pic>
        <p:nvPicPr>
          <p:cNvPr id="2" name="Picture 1" descr="13. Who would I tell if I was being bullied?">
            <a:extLst>
              <a:ext uri="{FF2B5EF4-FFF2-40B4-BE49-F238E27FC236}">
                <a16:creationId xmlns:a16="http://schemas.microsoft.com/office/drawing/2014/main" id="{12CA0E03-C221-1E44-3BA7-83ABBA28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13" y="213263"/>
            <a:ext cx="9873066" cy="15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60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B59A3-21A2-F01E-E012-1F08EBC29E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Feeling healthy in your body</a:t>
            </a:r>
          </a:p>
        </p:txBody>
      </p:sp>
      <p:pic>
        <p:nvPicPr>
          <p:cNvPr id="2" name="Picture 1" descr="14. I feel healthy in my body?">
            <a:extLst>
              <a:ext uri="{FF2B5EF4-FFF2-40B4-BE49-F238E27FC236}">
                <a16:creationId xmlns:a16="http://schemas.microsoft.com/office/drawing/2014/main" id="{660846E3-7AA6-F2B4-7D3A-B1375D0F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0" b="9621"/>
          <a:stretch/>
        </p:blipFill>
        <p:spPr>
          <a:xfrm>
            <a:off x="490537" y="184688"/>
            <a:ext cx="7155561" cy="1545459"/>
          </a:xfrm>
          <a:prstGeom prst="rect">
            <a:avLst/>
          </a:prstGeom>
        </p:spPr>
      </p:pic>
      <p:pic>
        <p:nvPicPr>
          <p:cNvPr id="3" name="Picture 2" descr="Yes &#10;Sometimes&#10;No">
            <a:extLst>
              <a:ext uri="{FF2B5EF4-FFF2-40B4-BE49-F238E27FC236}">
                <a16:creationId xmlns:a16="http://schemas.microsoft.com/office/drawing/2014/main" id="{3BCF234B-DFA6-82EF-F56B-DB55DE318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754" y="2611950"/>
            <a:ext cx="6325407" cy="19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13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9452-FE4D-BAB2-BDCE-D52C9FDC25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Help from a medical health service</a:t>
            </a:r>
          </a:p>
        </p:txBody>
      </p:sp>
      <p:pic>
        <p:nvPicPr>
          <p:cNvPr id="3" name="Picture 2" descr="Yes&#10;No&#10;Not sure">
            <a:extLst>
              <a:ext uri="{FF2B5EF4-FFF2-40B4-BE49-F238E27FC236}">
                <a16:creationId xmlns:a16="http://schemas.microsoft.com/office/drawing/2014/main" id="{35B0CD6B-0466-F142-CE54-862E12303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839" y="4237253"/>
            <a:ext cx="6703339" cy="1986850"/>
          </a:xfrm>
          <a:prstGeom prst="rect">
            <a:avLst/>
          </a:prstGeom>
        </p:spPr>
      </p:pic>
      <p:pic>
        <p:nvPicPr>
          <p:cNvPr id="4" name="Picture 3" descr="15. I have had help from a medical health service? (for example a doctor, nurse, dentist, physiotherapist?)">
            <a:extLst>
              <a:ext uri="{FF2B5EF4-FFF2-40B4-BE49-F238E27FC236}">
                <a16:creationId xmlns:a16="http://schemas.microsoft.com/office/drawing/2014/main" id="{EC8A6BEE-44F0-0819-33B5-FD97FCA6B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70" y="339025"/>
            <a:ext cx="10252774" cy="35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4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36F94A-FC44-3806-1090-590B0F0F79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Feeling healthy in your head</a:t>
            </a:r>
          </a:p>
        </p:txBody>
      </p:sp>
      <p:pic>
        <p:nvPicPr>
          <p:cNvPr id="2" name="Picture 1" descr="16. I feel healthy in my head?">
            <a:extLst>
              <a:ext uri="{FF2B5EF4-FFF2-40B4-BE49-F238E27FC236}">
                <a16:creationId xmlns:a16="http://schemas.microsoft.com/office/drawing/2014/main" id="{461375A6-2C5B-5FAE-C99D-9CB25897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65" b="6803"/>
          <a:stretch/>
        </p:blipFill>
        <p:spPr>
          <a:xfrm>
            <a:off x="908589" y="377436"/>
            <a:ext cx="7830525" cy="1767886"/>
          </a:xfrm>
          <a:prstGeom prst="rect">
            <a:avLst/>
          </a:prstGeom>
        </p:spPr>
      </p:pic>
      <p:pic>
        <p:nvPicPr>
          <p:cNvPr id="4" name="Picture 3" descr="Yes&#10;Sometimes&#10;No">
            <a:extLst>
              <a:ext uri="{FF2B5EF4-FFF2-40B4-BE49-F238E27FC236}">
                <a16:creationId xmlns:a16="http://schemas.microsoft.com/office/drawing/2014/main" id="{13E8D8D2-7772-4A28-D52C-A1312F03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181" y="2590880"/>
            <a:ext cx="7507637" cy="219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28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4831C9-2F1C-9FAA-AE40-98D14E5CDB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Help from a talking health service</a:t>
            </a:r>
          </a:p>
        </p:txBody>
      </p:sp>
      <p:pic>
        <p:nvPicPr>
          <p:cNvPr id="4" name="Picture 3" descr="Yes&#10;No&#10;Not sure">
            <a:extLst>
              <a:ext uri="{FF2B5EF4-FFF2-40B4-BE49-F238E27FC236}">
                <a16:creationId xmlns:a16="http://schemas.microsoft.com/office/drawing/2014/main" id="{E15F1F8C-526F-921C-7B53-962C6066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46" y="4333875"/>
            <a:ext cx="7255107" cy="2000057"/>
          </a:xfrm>
          <a:prstGeom prst="rect">
            <a:avLst/>
          </a:prstGeom>
        </p:spPr>
      </p:pic>
      <p:pic>
        <p:nvPicPr>
          <p:cNvPr id="2" name="Picture 1" descr="17. I have had help from a talking health service? (for example supporting smiles, Kooth, a counsellor) ">
            <a:extLst>
              <a:ext uri="{FF2B5EF4-FFF2-40B4-BE49-F238E27FC236}">
                <a16:creationId xmlns:a16="http://schemas.microsoft.com/office/drawing/2014/main" id="{513063FA-CDD3-E9A7-B051-E002D35BC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88" y="359528"/>
            <a:ext cx="9957338" cy="33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8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95FA27-E539-E85D-A69F-7D34025A11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you can do 1</a:t>
            </a:r>
          </a:p>
        </p:txBody>
      </p:sp>
      <p:pic>
        <p:nvPicPr>
          <p:cNvPr id="3" name="Picture 2" descr="18. I can...">
            <a:extLst>
              <a:ext uri="{FF2B5EF4-FFF2-40B4-BE49-F238E27FC236}">
                <a16:creationId xmlns:a16="http://schemas.microsoft.com/office/drawing/2014/main" id="{B39E1A06-5E1B-3572-AECF-1CB815ED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2790825" cy="1828800"/>
          </a:xfrm>
          <a:prstGeom prst="rect">
            <a:avLst/>
          </a:prstGeom>
        </p:spPr>
      </p:pic>
      <p:pic>
        <p:nvPicPr>
          <p:cNvPr id="2" name="Picture 1" descr="Get myself up and dressed&#10;Get myself washed&#10;Make my bed and tidy my bedroom">
            <a:extLst>
              <a:ext uri="{FF2B5EF4-FFF2-40B4-BE49-F238E27FC236}">
                <a16:creationId xmlns:a16="http://schemas.microsoft.com/office/drawing/2014/main" id="{D6CF2654-428E-C7E9-FDB7-01B6B7C7E4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7" b="726"/>
          <a:stretch/>
        </p:blipFill>
        <p:spPr>
          <a:xfrm>
            <a:off x="3259083" y="985756"/>
            <a:ext cx="5635069" cy="52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43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99C3-2673-4A7C-CA64-CF7F73EF1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can you do 2</a:t>
            </a:r>
          </a:p>
        </p:txBody>
      </p:sp>
      <p:pic>
        <p:nvPicPr>
          <p:cNvPr id="3" name="Picture 2" descr="18. I can...">
            <a:extLst>
              <a:ext uri="{FF2B5EF4-FFF2-40B4-BE49-F238E27FC236}">
                <a16:creationId xmlns:a16="http://schemas.microsoft.com/office/drawing/2014/main" id="{B39E1A06-5E1B-3572-AECF-1CB815ED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2790825" cy="1828800"/>
          </a:xfrm>
          <a:prstGeom prst="rect">
            <a:avLst/>
          </a:prstGeom>
        </p:spPr>
      </p:pic>
      <p:pic>
        <p:nvPicPr>
          <p:cNvPr id="4" name="Picture 3" descr="Get my own breakfast&#10;Brush my teeth&#10;Keep myself clean and tidy">
            <a:extLst>
              <a:ext uri="{FF2B5EF4-FFF2-40B4-BE49-F238E27FC236}">
                <a16:creationId xmlns:a16="http://schemas.microsoft.com/office/drawing/2014/main" id="{2D342ADC-25F7-6D70-0072-643507A9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0" t="241" r="460" b="1219"/>
          <a:stretch/>
        </p:blipFill>
        <p:spPr>
          <a:xfrm>
            <a:off x="3322288" y="996654"/>
            <a:ext cx="5560317" cy="52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9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63ADE8-75D4-07E5-5A25-F1F7FC0726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can you do 3</a:t>
            </a:r>
          </a:p>
        </p:txBody>
      </p:sp>
      <p:pic>
        <p:nvPicPr>
          <p:cNvPr id="3" name="Picture 2" descr="18. I can...">
            <a:extLst>
              <a:ext uri="{FF2B5EF4-FFF2-40B4-BE49-F238E27FC236}">
                <a16:creationId xmlns:a16="http://schemas.microsoft.com/office/drawing/2014/main" id="{B39E1A06-5E1B-3572-AECF-1CB815ED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2790825" cy="1828800"/>
          </a:xfrm>
          <a:prstGeom prst="rect">
            <a:avLst/>
          </a:prstGeom>
        </p:spPr>
      </p:pic>
      <p:pic>
        <p:nvPicPr>
          <p:cNvPr id="2" name="Picture 1" descr="Get ready and be on time&#10;Get myself ready for bed&#10;Wash and put away my clothes">
            <a:extLst>
              <a:ext uri="{FF2B5EF4-FFF2-40B4-BE49-F238E27FC236}">
                <a16:creationId xmlns:a16="http://schemas.microsoft.com/office/drawing/2014/main" id="{EDF4CB30-1E5C-CBC6-F887-B476C2C55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4" t="292" r="926" b="1720"/>
          <a:stretch/>
        </p:blipFill>
        <p:spPr>
          <a:xfrm>
            <a:off x="3352880" y="994989"/>
            <a:ext cx="5486289" cy="51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7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2B00-46F8-B7E0-B08E-E2E2C7E22D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can you do 4</a:t>
            </a:r>
          </a:p>
        </p:txBody>
      </p:sp>
      <p:pic>
        <p:nvPicPr>
          <p:cNvPr id="3" name="Picture 2" descr="18. I can...">
            <a:extLst>
              <a:ext uri="{FF2B5EF4-FFF2-40B4-BE49-F238E27FC236}">
                <a16:creationId xmlns:a16="http://schemas.microsoft.com/office/drawing/2014/main" id="{B39E1A06-5E1B-3572-AECF-1CB815ED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2790825" cy="1828800"/>
          </a:xfrm>
          <a:prstGeom prst="rect">
            <a:avLst/>
          </a:prstGeom>
        </p:spPr>
      </p:pic>
      <p:pic>
        <p:nvPicPr>
          <p:cNvPr id="4" name="Picture 3" descr="Keep safe online&#10;Keep safe at home&#10;Cook a meal">
            <a:extLst>
              <a:ext uri="{FF2B5EF4-FFF2-40B4-BE49-F238E27FC236}">
                <a16:creationId xmlns:a16="http://schemas.microsoft.com/office/drawing/2014/main" id="{F44A8DB1-2AD0-55A8-22A8-4D5A50B510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479" b="1196"/>
          <a:stretch/>
        </p:blipFill>
        <p:spPr>
          <a:xfrm>
            <a:off x="3266225" y="758690"/>
            <a:ext cx="5666434" cy="53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6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8397-3134-185A-C041-106954C4A7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we will do with your answers</a:t>
            </a:r>
          </a:p>
        </p:txBody>
      </p:sp>
      <p:pic>
        <p:nvPicPr>
          <p:cNvPr id="3" name="Picture 2" descr="We will read everyone's answers carefully to make decisions that will improve what is offered to children and young people with SEND. ">
            <a:extLst>
              <a:ext uri="{FF2B5EF4-FFF2-40B4-BE49-F238E27FC236}">
                <a16:creationId xmlns:a16="http://schemas.microsoft.com/office/drawing/2014/main" id="{4A3E6C5D-9AA7-A769-72C8-83BDB513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54" y="789123"/>
            <a:ext cx="10024174" cy="52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27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A1520-0455-CA8D-99F6-B02CDB0BE1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can you do 5</a:t>
            </a:r>
          </a:p>
        </p:txBody>
      </p:sp>
      <p:pic>
        <p:nvPicPr>
          <p:cNvPr id="3" name="Picture 2" descr="18. I can...">
            <a:extLst>
              <a:ext uri="{FF2B5EF4-FFF2-40B4-BE49-F238E27FC236}">
                <a16:creationId xmlns:a16="http://schemas.microsoft.com/office/drawing/2014/main" id="{B39E1A06-5E1B-3572-AECF-1CB815ED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2790825" cy="1828800"/>
          </a:xfrm>
          <a:prstGeom prst="rect">
            <a:avLst/>
          </a:prstGeom>
        </p:spPr>
      </p:pic>
      <p:pic>
        <p:nvPicPr>
          <p:cNvPr id="2" name="Picture 1" descr="Get the table ready for dinner&#10;Clean the house&#10;Use money ">
            <a:extLst>
              <a:ext uri="{FF2B5EF4-FFF2-40B4-BE49-F238E27FC236}">
                <a16:creationId xmlns:a16="http://schemas.microsoft.com/office/drawing/2014/main" id="{AC848263-A719-A38A-8FE9-6BAE5EE509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8" r="220" b="1149"/>
          <a:stretch/>
        </p:blipFill>
        <p:spPr>
          <a:xfrm>
            <a:off x="3152371" y="980753"/>
            <a:ext cx="5874353" cy="55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5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EBE8-0607-DA3F-658B-DC5828FDA9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can you do 6</a:t>
            </a:r>
          </a:p>
        </p:txBody>
      </p:sp>
      <p:pic>
        <p:nvPicPr>
          <p:cNvPr id="3" name="Picture 2" descr="18. I can...">
            <a:extLst>
              <a:ext uri="{FF2B5EF4-FFF2-40B4-BE49-F238E27FC236}">
                <a16:creationId xmlns:a16="http://schemas.microsoft.com/office/drawing/2014/main" id="{B39E1A06-5E1B-3572-AECF-1CB815ED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2790825" cy="1828800"/>
          </a:xfrm>
          <a:prstGeom prst="rect">
            <a:avLst/>
          </a:prstGeom>
        </p:spPr>
      </p:pic>
      <p:pic>
        <p:nvPicPr>
          <p:cNvPr id="4" name="Picture 3" descr="Understand bills&#10;Fill in forms&#10;Live alone ">
            <a:extLst>
              <a:ext uri="{FF2B5EF4-FFF2-40B4-BE49-F238E27FC236}">
                <a16:creationId xmlns:a16="http://schemas.microsoft.com/office/drawing/2014/main" id="{6DAAFE3C-540E-3495-8AF0-ECA0225017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8" r="436"/>
          <a:stretch/>
        </p:blipFill>
        <p:spPr>
          <a:xfrm>
            <a:off x="3046305" y="1017211"/>
            <a:ext cx="5899563" cy="54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40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40F773-B589-3DFB-D4BA-F3D60A09F9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can you do 7</a:t>
            </a:r>
          </a:p>
        </p:txBody>
      </p:sp>
      <p:pic>
        <p:nvPicPr>
          <p:cNvPr id="3" name="Picture 2" descr="18. I can...">
            <a:extLst>
              <a:ext uri="{FF2B5EF4-FFF2-40B4-BE49-F238E27FC236}">
                <a16:creationId xmlns:a16="http://schemas.microsoft.com/office/drawing/2014/main" id="{B39E1A06-5E1B-3572-AECF-1CB815ED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2790825" cy="1828800"/>
          </a:xfrm>
          <a:prstGeom prst="rect">
            <a:avLst/>
          </a:prstGeom>
        </p:spPr>
      </p:pic>
      <p:pic>
        <p:nvPicPr>
          <p:cNvPr id="2" name="Picture 1" descr="Walk to places on my own&#10;Walk to school on my own&#10;Use public transport ">
            <a:extLst>
              <a:ext uri="{FF2B5EF4-FFF2-40B4-BE49-F238E27FC236}">
                <a16:creationId xmlns:a16="http://schemas.microsoft.com/office/drawing/2014/main" id="{B60EFE96-6949-5D57-D57E-7B6A30814F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96" b="1176"/>
          <a:stretch/>
        </p:blipFill>
        <p:spPr>
          <a:xfrm>
            <a:off x="3051067" y="980995"/>
            <a:ext cx="5831508" cy="54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1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A1A3-5D15-4458-0566-755F0C8C46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can you do 8</a:t>
            </a:r>
          </a:p>
        </p:txBody>
      </p:sp>
      <p:pic>
        <p:nvPicPr>
          <p:cNvPr id="3" name="Picture 2" descr="18. I can...">
            <a:extLst>
              <a:ext uri="{FF2B5EF4-FFF2-40B4-BE49-F238E27FC236}">
                <a16:creationId xmlns:a16="http://schemas.microsoft.com/office/drawing/2014/main" id="{B39E1A06-5E1B-3572-AECF-1CB815ED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2790825" cy="1828800"/>
          </a:xfrm>
          <a:prstGeom prst="rect">
            <a:avLst/>
          </a:prstGeom>
        </p:spPr>
      </p:pic>
      <p:pic>
        <p:nvPicPr>
          <p:cNvPr id="4" name="Picture 3" descr="Drive&#10;Keep safe in the community&#10;Talk with people">
            <a:extLst>
              <a:ext uri="{FF2B5EF4-FFF2-40B4-BE49-F238E27FC236}">
                <a16:creationId xmlns:a16="http://schemas.microsoft.com/office/drawing/2014/main" id="{05734D68-AAB9-7F88-911C-CFBA6F066D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1" t="709" r="-222" b="238"/>
          <a:stretch/>
        </p:blipFill>
        <p:spPr>
          <a:xfrm>
            <a:off x="3049480" y="1016081"/>
            <a:ext cx="5844709" cy="53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71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5B0E39-82F8-2879-25B5-836AC5019E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can you do 9</a:t>
            </a:r>
          </a:p>
        </p:txBody>
      </p:sp>
      <p:pic>
        <p:nvPicPr>
          <p:cNvPr id="3" name="Picture 2" descr="18. I can...">
            <a:extLst>
              <a:ext uri="{FF2B5EF4-FFF2-40B4-BE49-F238E27FC236}">
                <a16:creationId xmlns:a16="http://schemas.microsoft.com/office/drawing/2014/main" id="{B39E1A06-5E1B-3572-AECF-1CB815ED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2790825" cy="1828800"/>
          </a:xfrm>
          <a:prstGeom prst="rect">
            <a:avLst/>
          </a:prstGeom>
        </p:spPr>
      </p:pic>
      <p:pic>
        <p:nvPicPr>
          <p:cNvPr id="2" name="Picture 1" descr="Make and keep friends&#10;Speak up for myself&#10;Apply for jobs">
            <a:extLst>
              <a:ext uri="{FF2B5EF4-FFF2-40B4-BE49-F238E27FC236}">
                <a16:creationId xmlns:a16="http://schemas.microsoft.com/office/drawing/2014/main" id="{02B3AF04-10DA-3641-4D9B-5B96E3BE7E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" t="599" r="438" b="468"/>
          <a:stretch/>
        </p:blipFill>
        <p:spPr>
          <a:xfrm>
            <a:off x="3061154" y="1018798"/>
            <a:ext cx="5851087" cy="54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31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79DD-DF26-1183-889F-E82D9985E8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Making choices in the future</a:t>
            </a:r>
          </a:p>
        </p:txBody>
      </p:sp>
      <p:pic>
        <p:nvPicPr>
          <p:cNvPr id="7" name="Picture 6" descr="Yes&#10;Sometimes&#10;No">
            <a:extLst>
              <a:ext uri="{FF2B5EF4-FFF2-40B4-BE49-F238E27FC236}">
                <a16:creationId xmlns:a16="http://schemas.microsoft.com/office/drawing/2014/main" id="{ACD50880-FABC-2832-21D6-4B2C9EF39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4" y="4609883"/>
            <a:ext cx="6610350" cy="1771650"/>
          </a:xfrm>
          <a:prstGeom prst="rect">
            <a:avLst/>
          </a:prstGeom>
        </p:spPr>
      </p:pic>
      <p:pic>
        <p:nvPicPr>
          <p:cNvPr id="3" name="Picture 2" descr="19. Do I get to make choices about what I want to do in the future?">
            <a:extLst>
              <a:ext uri="{FF2B5EF4-FFF2-40B4-BE49-F238E27FC236}">
                <a16:creationId xmlns:a16="http://schemas.microsoft.com/office/drawing/2014/main" id="{CDFF95DE-03EF-3E4D-EE4C-428259F3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1" y="381161"/>
            <a:ext cx="10856078" cy="357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21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75A9C0-B54D-59A1-AEC9-4ED7237841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Help needed to prepare for adult life 1</a:t>
            </a:r>
          </a:p>
        </p:txBody>
      </p:sp>
      <p:pic>
        <p:nvPicPr>
          <p:cNvPr id="2" name="Picture 1" descr="Further education, learning and jobs&#10;Work experience and volunteering&#10;Independence at home&#10;Independence in the community ">
            <a:extLst>
              <a:ext uri="{FF2B5EF4-FFF2-40B4-BE49-F238E27FC236}">
                <a16:creationId xmlns:a16="http://schemas.microsoft.com/office/drawing/2014/main" id="{CF504183-DC50-845F-8C89-30148931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9" b="481"/>
          <a:stretch/>
        </p:blipFill>
        <p:spPr>
          <a:xfrm>
            <a:off x="654884" y="2541562"/>
            <a:ext cx="10882263" cy="2821051"/>
          </a:xfrm>
          <a:prstGeom prst="rect">
            <a:avLst/>
          </a:prstGeom>
        </p:spPr>
      </p:pic>
      <p:pic>
        <p:nvPicPr>
          <p:cNvPr id="3" name="Picture 2" descr="20. What help do I need to prepare for my adult life?">
            <a:extLst>
              <a:ext uri="{FF2B5EF4-FFF2-40B4-BE49-F238E27FC236}">
                <a16:creationId xmlns:a16="http://schemas.microsoft.com/office/drawing/2014/main" id="{7A480766-919B-D677-A1AF-AD0E358E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84" y="218026"/>
            <a:ext cx="10587278" cy="16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7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5DC5-ABBC-541E-8DCA-A422FE2A2B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Help needed to prepare for adult life 2</a:t>
            </a:r>
          </a:p>
        </p:txBody>
      </p:sp>
      <p:pic>
        <p:nvPicPr>
          <p:cNvPr id="3" name="Picture 2" descr="20. What help do I need to prepare for my adult life?">
            <a:extLst>
              <a:ext uri="{FF2B5EF4-FFF2-40B4-BE49-F238E27FC236}">
                <a16:creationId xmlns:a16="http://schemas.microsoft.com/office/drawing/2014/main" id="{7A480766-919B-D677-A1AF-AD0E358E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84" y="218026"/>
            <a:ext cx="10587278" cy="1643304"/>
          </a:xfrm>
          <a:prstGeom prst="rect">
            <a:avLst/>
          </a:prstGeom>
        </p:spPr>
      </p:pic>
      <p:pic>
        <p:nvPicPr>
          <p:cNvPr id="4" name="Picture 3" descr="Understanding and looking after my money&#10;Confidence talking to people&#10;Finding activities that interest me&#10;Taking part in activities that interest me&#10;">
            <a:extLst>
              <a:ext uri="{FF2B5EF4-FFF2-40B4-BE49-F238E27FC236}">
                <a16:creationId xmlns:a16="http://schemas.microsoft.com/office/drawing/2014/main" id="{F89336E4-B4A0-3F3E-393F-5A2F2433D9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0" r="-125" b="980"/>
          <a:stretch/>
        </p:blipFill>
        <p:spPr>
          <a:xfrm>
            <a:off x="354443" y="2493289"/>
            <a:ext cx="11224817" cy="28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D3308-67A3-7E12-1A06-033EF52B27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The type of information you prefer</a:t>
            </a:r>
          </a:p>
        </p:txBody>
      </p:sp>
      <p:pic>
        <p:nvPicPr>
          <p:cNvPr id="2" name="Picture 1" descr="21. What type of information do I prefer?">
            <a:extLst>
              <a:ext uri="{FF2B5EF4-FFF2-40B4-BE49-F238E27FC236}">
                <a16:creationId xmlns:a16="http://schemas.microsoft.com/office/drawing/2014/main" id="{14AA8A09-42CE-79EA-E5A0-1AE78FC6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77" y="279212"/>
            <a:ext cx="8126439" cy="1443441"/>
          </a:xfrm>
          <a:prstGeom prst="rect">
            <a:avLst/>
          </a:prstGeom>
        </p:spPr>
      </p:pic>
      <p:pic>
        <p:nvPicPr>
          <p:cNvPr id="5" name="Picture 4" descr="Digital&#10;Video&#10;Paper&#10;Verbal">
            <a:extLst>
              <a:ext uri="{FF2B5EF4-FFF2-40B4-BE49-F238E27FC236}">
                <a16:creationId xmlns:a16="http://schemas.microsoft.com/office/drawing/2014/main" id="{72185FA5-FEE9-73C1-1483-1596998B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551" y="2039642"/>
            <a:ext cx="5591982" cy="38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29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42D99B-48A9-5347-5D9E-CFB25494ED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Are words easy to read and understand</a:t>
            </a:r>
          </a:p>
        </p:txBody>
      </p:sp>
      <p:pic>
        <p:nvPicPr>
          <p:cNvPr id="2" name="Picture 1" descr="22. Do I find words easy to read and understand?&#10;">
            <a:extLst>
              <a:ext uri="{FF2B5EF4-FFF2-40B4-BE49-F238E27FC236}">
                <a16:creationId xmlns:a16="http://schemas.microsoft.com/office/drawing/2014/main" id="{32662476-19C2-D432-BCF3-AB168AA26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4" y="383260"/>
            <a:ext cx="9893730" cy="1338666"/>
          </a:xfrm>
          <a:prstGeom prst="rect">
            <a:avLst/>
          </a:prstGeom>
        </p:spPr>
      </p:pic>
      <p:pic>
        <p:nvPicPr>
          <p:cNvPr id="4" name="Picture 3" descr="Yes&#10;Sometimes&#10;No">
            <a:extLst>
              <a:ext uri="{FF2B5EF4-FFF2-40B4-BE49-F238E27FC236}">
                <a16:creationId xmlns:a16="http://schemas.microsoft.com/office/drawing/2014/main" id="{7D8B704E-DD13-82A4-61C7-6B254845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4" y="3240866"/>
            <a:ext cx="66103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4C6C-62FF-587E-9B8C-41B0D68A86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Your age range</a:t>
            </a:r>
          </a:p>
        </p:txBody>
      </p:sp>
      <p:pic>
        <p:nvPicPr>
          <p:cNvPr id="3" name="Picture 2" descr="1. I am...">
            <a:extLst>
              <a:ext uri="{FF2B5EF4-FFF2-40B4-BE49-F238E27FC236}">
                <a16:creationId xmlns:a16="http://schemas.microsoft.com/office/drawing/2014/main" id="{A9F6DB41-71D7-1939-7E57-3406BF617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63" y="209227"/>
            <a:ext cx="2638586" cy="1350935"/>
          </a:xfrm>
          <a:prstGeom prst="rect">
            <a:avLst/>
          </a:prstGeom>
        </p:spPr>
      </p:pic>
      <p:pic>
        <p:nvPicPr>
          <p:cNvPr id="4" name="Picture 3" descr="Age&#10;0-4&#10;5-7&#10;8-10&#10;11-13&#10;14-16&#10;17-19&#10;20-25">
            <a:extLst>
              <a:ext uri="{FF2B5EF4-FFF2-40B4-BE49-F238E27FC236}">
                <a16:creationId xmlns:a16="http://schemas.microsoft.com/office/drawing/2014/main" id="{15A13D1B-EB6A-D5B6-D58C-4C199890DB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" r="2521" b="-200"/>
          <a:stretch/>
        </p:blipFill>
        <p:spPr>
          <a:xfrm>
            <a:off x="5324475" y="204572"/>
            <a:ext cx="1504150" cy="64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19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B89602-E775-BE72-0F56-03819A5C39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Are you happy most of the time</a:t>
            </a:r>
          </a:p>
        </p:txBody>
      </p:sp>
      <p:pic>
        <p:nvPicPr>
          <p:cNvPr id="2" name="Picture 1" descr="23. I am happy most of the time">
            <a:extLst>
              <a:ext uri="{FF2B5EF4-FFF2-40B4-BE49-F238E27FC236}">
                <a16:creationId xmlns:a16="http://schemas.microsoft.com/office/drawing/2014/main" id="{ED20D12C-E842-4169-7955-F9033ACA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7" y="275176"/>
            <a:ext cx="8368277" cy="1438597"/>
          </a:xfrm>
          <a:prstGeom prst="rect">
            <a:avLst/>
          </a:prstGeom>
        </p:spPr>
      </p:pic>
      <p:pic>
        <p:nvPicPr>
          <p:cNvPr id="4" name="Picture 3" descr="Yes &#10;No">
            <a:extLst>
              <a:ext uri="{FF2B5EF4-FFF2-40B4-BE49-F238E27FC236}">
                <a16:creationId xmlns:a16="http://schemas.microsoft.com/office/drawing/2014/main" id="{D1A497BD-1156-09B0-724D-74C115502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55" y="3400425"/>
            <a:ext cx="5433289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43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5B37-A1AD-E605-49BF-6E0E2AD33C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would make your life better</a:t>
            </a:r>
          </a:p>
        </p:txBody>
      </p:sp>
      <p:pic>
        <p:nvPicPr>
          <p:cNvPr id="3" name="Picture 2" descr="24. What would make my life better?">
            <a:extLst>
              <a:ext uri="{FF2B5EF4-FFF2-40B4-BE49-F238E27FC236}">
                <a16:creationId xmlns:a16="http://schemas.microsoft.com/office/drawing/2014/main" id="{6B0B70B2-6A69-EEE5-0EEE-8F7CD145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51" y="1737989"/>
            <a:ext cx="9298014" cy="17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4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49BBC5-200C-A931-22AA-7B3B6CF619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you are doing</a:t>
            </a:r>
          </a:p>
        </p:txBody>
      </p:sp>
      <p:pic>
        <p:nvPicPr>
          <p:cNvPr id="4" name="Picture 3" descr="Home educated&#10;At nursery&#10;At school&#10;At college&#10;At work&#10;On a training course&#10;Not in learning or work&#10;Something else&#10;">
            <a:extLst>
              <a:ext uri="{FF2B5EF4-FFF2-40B4-BE49-F238E27FC236}">
                <a16:creationId xmlns:a16="http://schemas.microsoft.com/office/drawing/2014/main" id="{12696812-8336-25BE-71F9-D22F55D2B3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902" r="129" b="-244"/>
          <a:stretch/>
        </p:blipFill>
        <p:spPr>
          <a:xfrm>
            <a:off x="1109662" y="2046745"/>
            <a:ext cx="9959780" cy="4042975"/>
          </a:xfrm>
          <a:prstGeom prst="rect">
            <a:avLst/>
          </a:prstGeom>
        </p:spPr>
      </p:pic>
      <p:pic>
        <p:nvPicPr>
          <p:cNvPr id="2" name="Picture 1" descr="2. I am...">
            <a:extLst>
              <a:ext uri="{FF2B5EF4-FFF2-40B4-BE49-F238E27FC236}">
                <a16:creationId xmlns:a16="http://schemas.microsoft.com/office/drawing/2014/main" id="{1EC8D967-8FCB-BFDC-C950-8EA44430D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20" y="384633"/>
            <a:ext cx="2630997" cy="13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AA6D7B-EEBF-B607-AEB7-B88A1FABF8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helps you to learn</a:t>
            </a:r>
          </a:p>
        </p:txBody>
      </p:sp>
      <p:pic>
        <p:nvPicPr>
          <p:cNvPr id="5" name="Picture 4" descr="People knowing me&#10;More adults&#10;Technology&#10;Pictures&#10;Large text&#10;Regular breaks&#10;Quiet area&#10;Simple instructions&#10;Extra time&#10;Things that interest me&#10;Knowing what will happen next &#10;Something else ">
            <a:extLst>
              <a:ext uri="{FF2B5EF4-FFF2-40B4-BE49-F238E27FC236}">
                <a16:creationId xmlns:a16="http://schemas.microsoft.com/office/drawing/2014/main" id="{8D6B675A-3F73-02D9-0586-36B39BF331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28" r="134" b="193"/>
          <a:stretch/>
        </p:blipFill>
        <p:spPr>
          <a:xfrm>
            <a:off x="1198497" y="1316310"/>
            <a:ext cx="9599479" cy="5530801"/>
          </a:xfrm>
          <a:prstGeom prst="rect">
            <a:avLst/>
          </a:prstGeom>
        </p:spPr>
      </p:pic>
      <p:pic>
        <p:nvPicPr>
          <p:cNvPr id="2" name="Picture 1" descr="3. What helps me to learn?">
            <a:extLst>
              <a:ext uri="{FF2B5EF4-FFF2-40B4-BE49-F238E27FC236}">
                <a16:creationId xmlns:a16="http://schemas.microsoft.com/office/drawing/2014/main" id="{72054FD5-5A2C-8B4B-3CB5-AB645789F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33" y="166365"/>
            <a:ext cx="4862108" cy="11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81903B-35FE-BF44-48BC-4616BD34BB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choices</a:t>
            </a:r>
          </a:p>
        </p:txBody>
      </p:sp>
      <p:pic>
        <p:nvPicPr>
          <p:cNvPr id="2" name="Picture 1" descr="Yes&#10;Sometimes&#10;No">
            <a:extLst>
              <a:ext uri="{FF2B5EF4-FFF2-40B4-BE49-F238E27FC236}">
                <a16:creationId xmlns:a16="http://schemas.microsoft.com/office/drawing/2014/main" id="{7B1EB86E-3F17-A100-926C-07CC0C01A8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434" b="1613"/>
          <a:stretch/>
        </p:blipFill>
        <p:spPr>
          <a:xfrm>
            <a:off x="3058583" y="4509764"/>
            <a:ext cx="5990214" cy="1583762"/>
          </a:xfrm>
          <a:prstGeom prst="rect">
            <a:avLst/>
          </a:prstGeom>
        </p:spPr>
      </p:pic>
      <p:pic>
        <p:nvPicPr>
          <p:cNvPr id="3" name="Picture 2" descr="4. Do I get to make choices about the help I get with my learning?">
            <a:extLst>
              <a:ext uri="{FF2B5EF4-FFF2-40B4-BE49-F238E27FC236}">
                <a16:creationId xmlns:a16="http://schemas.microsoft.com/office/drawing/2014/main" id="{18ABC433-51C0-39CE-C465-0504624BB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18" y="501596"/>
            <a:ext cx="10955364" cy="32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7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56D8-52DD-4456-8937-5F7DD1AA83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Help to learn</a:t>
            </a:r>
          </a:p>
        </p:txBody>
      </p:sp>
      <p:pic>
        <p:nvPicPr>
          <p:cNvPr id="5" name="Picture 4" descr="Yes&#10;No">
            <a:extLst>
              <a:ext uri="{FF2B5EF4-FFF2-40B4-BE49-F238E27FC236}">
                <a16:creationId xmlns:a16="http://schemas.microsoft.com/office/drawing/2014/main" id="{3A5B9FEB-179A-C1D4-4B86-58B89317C0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077" r="116"/>
          <a:stretch/>
        </p:blipFill>
        <p:spPr>
          <a:xfrm>
            <a:off x="-1193" y="2202065"/>
            <a:ext cx="11070772" cy="2442196"/>
          </a:xfrm>
          <a:prstGeom prst="rect">
            <a:avLst/>
          </a:prstGeom>
        </p:spPr>
      </p:pic>
      <p:pic>
        <p:nvPicPr>
          <p:cNvPr id="3" name="Picture 2" descr="5. I am happy with the help I get to learn?&#10;">
            <a:extLst>
              <a:ext uri="{FF2B5EF4-FFF2-40B4-BE49-F238E27FC236}">
                <a16:creationId xmlns:a16="http://schemas.microsoft.com/office/drawing/2014/main" id="{3A03CB43-0FD3-5A55-81CB-0D62A36B1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" y="561975"/>
            <a:ext cx="10623603" cy="16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7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4F226-0AFA-EEA6-8EF5-A95E65A05B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Sharing your views</a:t>
            </a:r>
          </a:p>
        </p:txBody>
      </p:sp>
      <p:pic>
        <p:nvPicPr>
          <p:cNvPr id="2" name="Picture 1" descr="Talking&#10;Writing&#10;Drawing&#10;Voting&#10;Using pictures&#10;Something else ">
            <a:extLst>
              <a:ext uri="{FF2B5EF4-FFF2-40B4-BE49-F238E27FC236}">
                <a16:creationId xmlns:a16="http://schemas.microsoft.com/office/drawing/2014/main" id="{DB985A9A-8D2D-DE85-E402-3BC4E500D1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2391340"/>
            <a:ext cx="7677150" cy="3857625"/>
          </a:xfrm>
          <a:prstGeom prst="rect">
            <a:avLst/>
          </a:prstGeom>
        </p:spPr>
      </p:pic>
      <p:pic>
        <p:nvPicPr>
          <p:cNvPr id="4" name="Picture 3" descr="6. How do I like to share my views?">
            <a:extLst>
              <a:ext uri="{FF2B5EF4-FFF2-40B4-BE49-F238E27FC236}">
                <a16:creationId xmlns:a16="http://schemas.microsoft.com/office/drawing/2014/main" id="{1CA99EF4-5388-101E-9DF8-B232B8E68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88" y="388668"/>
            <a:ext cx="7486004" cy="13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C95C7C1B7F04DABD585210EF38415" ma:contentTypeVersion="4" ma:contentTypeDescription="Create a new document." ma:contentTypeScope="" ma:versionID="02eeda3d6a51be49bb86a41a18929b8d">
  <xsd:schema xmlns:xsd="http://www.w3.org/2001/XMLSchema" xmlns:xs="http://www.w3.org/2001/XMLSchema" xmlns:p="http://schemas.microsoft.com/office/2006/metadata/properties" xmlns:ns2="719f9982-a363-4505-8f39-5cee8144f61f" targetNamespace="http://schemas.microsoft.com/office/2006/metadata/properties" ma:root="true" ma:fieldsID="f8bb35c41db7aff4ae40945ad3aa029d" ns2:_="">
    <xsd:import namespace="719f9982-a363-4505-8f39-5cee8144f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f9982-a363-4505-8f39-5cee8144f6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29DBEA-622E-4D9B-8733-59EE0BA49D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1BCF0-A394-456C-BD21-38AAB947D28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9f9982-a363-4505-8f39-5cee8144f61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6C7DF0-5692-4AAA-973A-CD79AAC59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f9982-a363-4505-8f39-5cee8144f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229</Words>
  <Application>Microsoft Office PowerPoint</Application>
  <PresentationFormat>Widescreen</PresentationFormat>
  <Paragraphs>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Aptos</vt:lpstr>
      <vt:lpstr>Aptos Display</vt:lpstr>
      <vt:lpstr>Arial</vt:lpstr>
      <vt:lpstr>Office Theme</vt:lpstr>
      <vt:lpstr>Children and Young people with special educational needs and disabilities (SEND) survey 2025.</vt:lpstr>
      <vt:lpstr>Why we are collecting answers</vt:lpstr>
      <vt:lpstr>What we will do with your answers</vt:lpstr>
      <vt:lpstr>Your age range</vt:lpstr>
      <vt:lpstr>What you are doing</vt:lpstr>
      <vt:lpstr>What helps you to learn</vt:lpstr>
      <vt:lpstr>Making choices</vt:lpstr>
      <vt:lpstr>Help to learn</vt:lpstr>
      <vt:lpstr>Sharing your views</vt:lpstr>
      <vt:lpstr>Children and young people’s rights 1</vt:lpstr>
      <vt:lpstr>Children and young people’s rights 2</vt:lpstr>
      <vt:lpstr>Children and young people’s rights 3</vt:lpstr>
      <vt:lpstr>Choices for your free time</vt:lpstr>
      <vt:lpstr>Activities in your free time</vt:lpstr>
      <vt:lpstr>What stops you doing activities</vt:lpstr>
      <vt:lpstr>What stops your doing activities with others</vt:lpstr>
      <vt:lpstr>What activities do you like</vt:lpstr>
      <vt:lpstr>What do you like 1</vt:lpstr>
      <vt:lpstr>What do you like 2</vt:lpstr>
      <vt:lpstr>If you are bullied</vt:lpstr>
      <vt:lpstr>Who do you tell if you are bullied</vt:lpstr>
      <vt:lpstr>Feeling healthy in your body</vt:lpstr>
      <vt:lpstr>Help from a medical health service</vt:lpstr>
      <vt:lpstr>Feeling healthy in your head</vt:lpstr>
      <vt:lpstr>Help from a talking health service</vt:lpstr>
      <vt:lpstr>What you can do 1</vt:lpstr>
      <vt:lpstr>What can you do 2</vt:lpstr>
      <vt:lpstr>What can you do 3</vt:lpstr>
      <vt:lpstr>What can you do 4</vt:lpstr>
      <vt:lpstr>What can you do 5</vt:lpstr>
      <vt:lpstr>What can you do 6</vt:lpstr>
      <vt:lpstr>What can you do 7</vt:lpstr>
      <vt:lpstr>What can you do 8</vt:lpstr>
      <vt:lpstr>What can you do 9</vt:lpstr>
      <vt:lpstr>Making choices in the future</vt:lpstr>
      <vt:lpstr>Help needed to prepare for adult life 1</vt:lpstr>
      <vt:lpstr>Help needed to prepare for adult life 2</vt:lpstr>
      <vt:lpstr>The type of information you prefer</vt:lpstr>
      <vt:lpstr>Are words easy to read and understand</vt:lpstr>
      <vt:lpstr>Are you happy most of the time</vt:lpstr>
      <vt:lpstr>What would make your life better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Jones - IACG Strategy</dc:creator>
  <cp:lastModifiedBy>Deborah Harding</cp:lastModifiedBy>
  <cp:revision>612</cp:revision>
  <dcterms:created xsi:type="dcterms:W3CDTF">2024-11-20T11:13:35Z</dcterms:created>
  <dcterms:modified xsi:type="dcterms:W3CDTF">2025-01-07T18:14:37Z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0x010100E82C95C7C1B7F04DABD585210EF38415</vt:lpwstr>
  </property>
</Properties>
</file>