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3" r:id="rId6"/>
    <p:sldMasterId id="2147483695" r:id="rId7"/>
    <p:sldMasterId id="2147483707" r:id="rId8"/>
    <p:sldMasterId id="2147483763" r:id="rId9"/>
  </p:sldMasterIdLst>
  <p:notesMasterIdLst>
    <p:notesMasterId r:id="rId32"/>
  </p:notesMasterIdLst>
  <p:sldIdLst>
    <p:sldId id="670" r:id="rId10"/>
    <p:sldId id="2476" r:id="rId11"/>
    <p:sldId id="2445" r:id="rId12"/>
    <p:sldId id="2506" r:id="rId13"/>
    <p:sldId id="2456" r:id="rId14"/>
    <p:sldId id="2411" r:id="rId15"/>
    <p:sldId id="2503" r:id="rId16"/>
    <p:sldId id="2507" r:id="rId17"/>
    <p:sldId id="2508" r:id="rId18"/>
    <p:sldId id="2509" r:id="rId19"/>
    <p:sldId id="2510" r:id="rId20"/>
    <p:sldId id="2511" r:id="rId21"/>
    <p:sldId id="2512" r:id="rId22"/>
    <p:sldId id="392" r:id="rId23"/>
    <p:sldId id="2513" r:id="rId24"/>
    <p:sldId id="2504" r:id="rId25"/>
    <p:sldId id="2502" r:id="rId26"/>
    <p:sldId id="2501" r:id="rId27"/>
    <p:sldId id="2478" r:id="rId28"/>
    <p:sldId id="2479" r:id="rId29"/>
    <p:sldId id="2453" r:id="rId30"/>
    <p:sldId id="243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072D7-2DB3-4A76-B208-DB44C27F7DC9}" v="55" dt="2025-02-06T10:16:56.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835" autoAdjust="0"/>
  </p:normalViewPr>
  <p:slideViewPr>
    <p:cSldViewPr snapToGrid="0">
      <p:cViewPr varScale="1">
        <p:scale>
          <a:sx n="71" d="100"/>
          <a:sy n="71" d="100"/>
        </p:scale>
        <p:origin x="1128"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2F9072D7-2DB3-4A76-B208-DB44C27F7DC9}"/>
    <pc:docChg chg="undo custSel addSld delSld modSld sldOrd delMainMaster">
      <pc:chgData name="Katie Griffiths" userId="8052fe13-d8ea-46d2-ae6a-a71c37f0d8fb" providerId="ADAL" clId="{2F9072D7-2DB3-4A76-B208-DB44C27F7DC9}" dt="2025-02-06T10:17:34.468" v="6188" actId="478"/>
      <pc:docMkLst>
        <pc:docMk/>
      </pc:docMkLst>
      <pc:sldChg chg="del">
        <pc:chgData name="Katie Griffiths" userId="8052fe13-d8ea-46d2-ae6a-a71c37f0d8fb" providerId="ADAL" clId="{2F9072D7-2DB3-4A76-B208-DB44C27F7DC9}" dt="2025-02-04T16:58:16.652" v="0" actId="47"/>
        <pc:sldMkLst>
          <pc:docMk/>
          <pc:sldMk cId="2204362342" sldId="280"/>
        </pc:sldMkLst>
      </pc:sldChg>
      <pc:sldChg chg="del">
        <pc:chgData name="Katie Griffiths" userId="8052fe13-d8ea-46d2-ae6a-a71c37f0d8fb" providerId="ADAL" clId="{2F9072D7-2DB3-4A76-B208-DB44C27F7DC9}" dt="2025-02-04T16:58:18.200" v="3" actId="47"/>
        <pc:sldMkLst>
          <pc:docMk/>
          <pc:sldMk cId="4177477667" sldId="282"/>
        </pc:sldMkLst>
      </pc:sldChg>
      <pc:sldChg chg="addSp delSp modSp del mod delAnim">
        <pc:chgData name="Katie Griffiths" userId="8052fe13-d8ea-46d2-ae6a-a71c37f0d8fb" providerId="ADAL" clId="{2F9072D7-2DB3-4A76-B208-DB44C27F7DC9}" dt="2025-02-06T10:13:38.035" v="6040" actId="47"/>
        <pc:sldMkLst>
          <pc:docMk/>
          <pc:sldMk cId="4162341957" sldId="285"/>
        </pc:sldMkLst>
        <pc:spChg chg="add mod">
          <ac:chgData name="Katie Griffiths" userId="8052fe13-d8ea-46d2-ae6a-a71c37f0d8fb" providerId="ADAL" clId="{2F9072D7-2DB3-4A76-B208-DB44C27F7DC9}" dt="2025-02-06T10:11:13.373" v="6010" actId="478"/>
          <ac:spMkLst>
            <pc:docMk/>
            <pc:sldMk cId="4162341957" sldId="285"/>
            <ac:spMk id="4" creationId="{E5745083-92F2-D4E8-1D94-AF7AD6075583}"/>
          </ac:spMkLst>
        </pc:spChg>
        <pc:picChg chg="del">
          <ac:chgData name="Katie Griffiths" userId="8052fe13-d8ea-46d2-ae6a-a71c37f0d8fb" providerId="ADAL" clId="{2F9072D7-2DB3-4A76-B208-DB44C27F7DC9}" dt="2025-02-06T10:11:13.373" v="6010" actId="478"/>
          <ac:picMkLst>
            <pc:docMk/>
            <pc:sldMk cId="4162341957" sldId="285"/>
            <ac:picMk id="5" creationId="{D843589B-A397-4D6B-AED9-DEA16A35A3E5}"/>
          </ac:picMkLst>
        </pc:picChg>
      </pc:sldChg>
      <pc:sldChg chg="del">
        <pc:chgData name="Katie Griffiths" userId="8052fe13-d8ea-46d2-ae6a-a71c37f0d8fb" providerId="ADAL" clId="{2F9072D7-2DB3-4A76-B208-DB44C27F7DC9}" dt="2025-02-04T16:58:18.647" v="4" actId="47"/>
        <pc:sldMkLst>
          <pc:docMk/>
          <pc:sldMk cId="334001462" sldId="291"/>
        </pc:sldMkLst>
      </pc:sldChg>
      <pc:sldChg chg="del">
        <pc:chgData name="Katie Griffiths" userId="8052fe13-d8ea-46d2-ae6a-a71c37f0d8fb" providerId="ADAL" clId="{2F9072D7-2DB3-4A76-B208-DB44C27F7DC9}" dt="2025-02-06T10:08:37.588" v="5910" actId="47"/>
        <pc:sldMkLst>
          <pc:docMk/>
          <pc:sldMk cId="3678661925" sldId="293"/>
        </pc:sldMkLst>
      </pc:sldChg>
      <pc:sldChg chg="del">
        <pc:chgData name="Katie Griffiths" userId="8052fe13-d8ea-46d2-ae6a-a71c37f0d8fb" providerId="ADAL" clId="{2F9072D7-2DB3-4A76-B208-DB44C27F7DC9}" dt="2025-02-04T16:58:20.774" v="8" actId="47"/>
        <pc:sldMkLst>
          <pc:docMk/>
          <pc:sldMk cId="1155128771" sldId="295"/>
        </pc:sldMkLst>
      </pc:sldChg>
      <pc:sldChg chg="del">
        <pc:chgData name="Katie Griffiths" userId="8052fe13-d8ea-46d2-ae6a-a71c37f0d8fb" providerId="ADAL" clId="{2F9072D7-2DB3-4A76-B208-DB44C27F7DC9}" dt="2025-02-04T16:58:21.222" v="9" actId="47"/>
        <pc:sldMkLst>
          <pc:docMk/>
          <pc:sldMk cId="3197739923" sldId="297"/>
        </pc:sldMkLst>
      </pc:sldChg>
      <pc:sldChg chg="del">
        <pc:chgData name="Katie Griffiths" userId="8052fe13-d8ea-46d2-ae6a-a71c37f0d8fb" providerId="ADAL" clId="{2F9072D7-2DB3-4A76-B208-DB44C27F7DC9}" dt="2025-02-04T16:58:22.140" v="11" actId="47"/>
        <pc:sldMkLst>
          <pc:docMk/>
          <pc:sldMk cId="3248884209" sldId="298"/>
        </pc:sldMkLst>
      </pc:sldChg>
      <pc:sldChg chg="del">
        <pc:chgData name="Katie Griffiths" userId="8052fe13-d8ea-46d2-ae6a-a71c37f0d8fb" providerId="ADAL" clId="{2F9072D7-2DB3-4A76-B208-DB44C27F7DC9}" dt="2025-02-06T10:08:38.458" v="5911" actId="47"/>
        <pc:sldMkLst>
          <pc:docMk/>
          <pc:sldMk cId="3810791399" sldId="308"/>
        </pc:sldMkLst>
      </pc:sldChg>
      <pc:sldChg chg="del ord">
        <pc:chgData name="Katie Griffiths" userId="8052fe13-d8ea-46d2-ae6a-a71c37f0d8fb" providerId="ADAL" clId="{2F9072D7-2DB3-4A76-B208-DB44C27F7DC9}" dt="2025-02-05T17:23:51.742" v="1162" actId="47"/>
        <pc:sldMkLst>
          <pc:docMk/>
          <pc:sldMk cId="1640039118" sldId="321"/>
        </pc:sldMkLst>
      </pc:sldChg>
      <pc:sldChg chg="del">
        <pc:chgData name="Katie Griffiths" userId="8052fe13-d8ea-46d2-ae6a-a71c37f0d8fb" providerId="ADAL" clId="{2F9072D7-2DB3-4A76-B208-DB44C27F7DC9}" dt="2025-02-04T16:58:26.792" v="18" actId="47"/>
        <pc:sldMkLst>
          <pc:docMk/>
          <pc:sldMk cId="2316385404" sldId="324"/>
        </pc:sldMkLst>
      </pc:sldChg>
      <pc:sldChg chg="del">
        <pc:chgData name="Katie Griffiths" userId="8052fe13-d8ea-46d2-ae6a-a71c37f0d8fb" providerId="ADAL" clId="{2F9072D7-2DB3-4A76-B208-DB44C27F7DC9}" dt="2025-02-04T16:58:28.043" v="19" actId="47"/>
        <pc:sldMkLst>
          <pc:docMk/>
          <pc:sldMk cId="3792913132" sldId="325"/>
        </pc:sldMkLst>
      </pc:sldChg>
      <pc:sldChg chg="del">
        <pc:chgData name="Katie Griffiths" userId="8052fe13-d8ea-46d2-ae6a-a71c37f0d8fb" providerId="ADAL" clId="{2F9072D7-2DB3-4A76-B208-DB44C27F7DC9}" dt="2025-02-04T16:58:31.279" v="25" actId="47"/>
        <pc:sldMkLst>
          <pc:docMk/>
          <pc:sldMk cId="245284574" sldId="326"/>
        </pc:sldMkLst>
      </pc:sldChg>
      <pc:sldChg chg="del">
        <pc:chgData name="Katie Griffiths" userId="8052fe13-d8ea-46d2-ae6a-a71c37f0d8fb" providerId="ADAL" clId="{2F9072D7-2DB3-4A76-B208-DB44C27F7DC9}" dt="2025-02-04T16:58:21.692" v="10" actId="47"/>
        <pc:sldMkLst>
          <pc:docMk/>
          <pc:sldMk cId="3580284180" sldId="328"/>
        </pc:sldMkLst>
      </pc:sldChg>
      <pc:sldChg chg="del">
        <pc:chgData name="Katie Griffiths" userId="8052fe13-d8ea-46d2-ae6a-a71c37f0d8fb" providerId="ADAL" clId="{2F9072D7-2DB3-4A76-B208-DB44C27F7DC9}" dt="2025-02-04T16:58:23.244" v="13" actId="47"/>
        <pc:sldMkLst>
          <pc:docMk/>
          <pc:sldMk cId="3869333730" sldId="329"/>
        </pc:sldMkLst>
      </pc:sldChg>
      <pc:sldChg chg="del">
        <pc:chgData name="Katie Griffiths" userId="8052fe13-d8ea-46d2-ae6a-a71c37f0d8fb" providerId="ADAL" clId="{2F9072D7-2DB3-4A76-B208-DB44C27F7DC9}" dt="2025-02-04T16:58:19.719" v="6" actId="47"/>
        <pc:sldMkLst>
          <pc:docMk/>
          <pc:sldMk cId="3036002244" sldId="332"/>
        </pc:sldMkLst>
      </pc:sldChg>
      <pc:sldChg chg="del">
        <pc:chgData name="Katie Griffiths" userId="8052fe13-d8ea-46d2-ae6a-a71c37f0d8fb" providerId="ADAL" clId="{2F9072D7-2DB3-4A76-B208-DB44C27F7DC9}" dt="2025-02-04T16:58:29.278" v="21" actId="47"/>
        <pc:sldMkLst>
          <pc:docMk/>
          <pc:sldMk cId="2364146666" sldId="333"/>
        </pc:sldMkLst>
      </pc:sldChg>
      <pc:sldChg chg="del">
        <pc:chgData name="Katie Griffiths" userId="8052fe13-d8ea-46d2-ae6a-a71c37f0d8fb" providerId="ADAL" clId="{2F9072D7-2DB3-4A76-B208-DB44C27F7DC9}" dt="2025-02-04T16:58:22.780" v="12" actId="47"/>
        <pc:sldMkLst>
          <pc:docMk/>
          <pc:sldMk cId="2595005475" sldId="334"/>
        </pc:sldMkLst>
      </pc:sldChg>
      <pc:sldChg chg="del">
        <pc:chgData name="Katie Griffiths" userId="8052fe13-d8ea-46d2-ae6a-a71c37f0d8fb" providerId="ADAL" clId="{2F9072D7-2DB3-4A76-B208-DB44C27F7DC9}" dt="2025-02-04T16:58:24.277" v="15" actId="47"/>
        <pc:sldMkLst>
          <pc:docMk/>
          <pc:sldMk cId="2000322531" sldId="335"/>
        </pc:sldMkLst>
      </pc:sldChg>
      <pc:sldChg chg="del">
        <pc:chgData name="Katie Griffiths" userId="8052fe13-d8ea-46d2-ae6a-a71c37f0d8fb" providerId="ADAL" clId="{2F9072D7-2DB3-4A76-B208-DB44C27F7DC9}" dt="2025-02-04T16:58:23.799" v="14" actId="47"/>
        <pc:sldMkLst>
          <pc:docMk/>
          <pc:sldMk cId="261185128" sldId="336"/>
        </pc:sldMkLst>
      </pc:sldChg>
      <pc:sldChg chg="del">
        <pc:chgData name="Katie Griffiths" userId="8052fe13-d8ea-46d2-ae6a-a71c37f0d8fb" providerId="ADAL" clId="{2F9072D7-2DB3-4A76-B208-DB44C27F7DC9}" dt="2025-02-04T16:58:24.748" v="16" actId="47"/>
        <pc:sldMkLst>
          <pc:docMk/>
          <pc:sldMk cId="4124358788" sldId="337"/>
        </pc:sldMkLst>
      </pc:sldChg>
      <pc:sldChg chg="del">
        <pc:chgData name="Katie Griffiths" userId="8052fe13-d8ea-46d2-ae6a-a71c37f0d8fb" providerId="ADAL" clId="{2F9072D7-2DB3-4A76-B208-DB44C27F7DC9}" dt="2025-02-04T16:58:25.789" v="17" actId="47"/>
        <pc:sldMkLst>
          <pc:docMk/>
          <pc:sldMk cId="3435130349" sldId="338"/>
        </pc:sldMkLst>
      </pc:sldChg>
      <pc:sldChg chg="del">
        <pc:chgData name="Katie Griffiths" userId="8052fe13-d8ea-46d2-ae6a-a71c37f0d8fb" providerId="ADAL" clId="{2F9072D7-2DB3-4A76-B208-DB44C27F7DC9}" dt="2025-02-04T16:58:17.285" v="1" actId="47"/>
        <pc:sldMkLst>
          <pc:docMk/>
          <pc:sldMk cId="3592200460" sldId="339"/>
        </pc:sldMkLst>
      </pc:sldChg>
      <pc:sldChg chg="del">
        <pc:chgData name="Katie Griffiths" userId="8052fe13-d8ea-46d2-ae6a-a71c37f0d8fb" providerId="ADAL" clId="{2F9072D7-2DB3-4A76-B208-DB44C27F7DC9}" dt="2025-02-04T16:58:33.348" v="28" actId="47"/>
        <pc:sldMkLst>
          <pc:docMk/>
          <pc:sldMk cId="95164534" sldId="340"/>
        </pc:sldMkLst>
      </pc:sldChg>
      <pc:sldChg chg="del">
        <pc:chgData name="Katie Griffiths" userId="8052fe13-d8ea-46d2-ae6a-a71c37f0d8fb" providerId="ADAL" clId="{2F9072D7-2DB3-4A76-B208-DB44C27F7DC9}" dt="2025-02-04T16:58:29.701" v="22" actId="47"/>
        <pc:sldMkLst>
          <pc:docMk/>
          <pc:sldMk cId="1455626398" sldId="341"/>
        </pc:sldMkLst>
      </pc:sldChg>
      <pc:sldChg chg="del">
        <pc:chgData name="Katie Griffiths" userId="8052fe13-d8ea-46d2-ae6a-a71c37f0d8fb" providerId="ADAL" clId="{2F9072D7-2DB3-4A76-B208-DB44C27F7DC9}" dt="2025-02-04T16:58:28.830" v="20" actId="47"/>
        <pc:sldMkLst>
          <pc:docMk/>
          <pc:sldMk cId="1847534683" sldId="342"/>
        </pc:sldMkLst>
      </pc:sldChg>
      <pc:sldChg chg="delSp mod">
        <pc:chgData name="Katie Griffiths" userId="8052fe13-d8ea-46d2-ae6a-a71c37f0d8fb" providerId="ADAL" clId="{2F9072D7-2DB3-4A76-B208-DB44C27F7DC9}" dt="2025-02-06T10:17:34.468" v="6188" actId="478"/>
        <pc:sldMkLst>
          <pc:docMk/>
          <pc:sldMk cId="1755091875" sldId="392"/>
        </pc:sldMkLst>
        <pc:spChg chg="del">
          <ac:chgData name="Katie Griffiths" userId="8052fe13-d8ea-46d2-ae6a-a71c37f0d8fb" providerId="ADAL" clId="{2F9072D7-2DB3-4A76-B208-DB44C27F7DC9}" dt="2025-02-06T10:17:27.145" v="6185" actId="478"/>
          <ac:spMkLst>
            <pc:docMk/>
            <pc:sldMk cId="1755091875" sldId="392"/>
            <ac:spMk id="12" creationId="{92A8F1F3-E1F1-44CC-BFFF-9DE18FC6A29C}"/>
          </ac:spMkLst>
        </pc:spChg>
        <pc:spChg chg="del">
          <ac:chgData name="Katie Griffiths" userId="8052fe13-d8ea-46d2-ae6a-a71c37f0d8fb" providerId="ADAL" clId="{2F9072D7-2DB3-4A76-B208-DB44C27F7DC9}" dt="2025-02-06T10:17:31.707" v="6187" actId="478"/>
          <ac:spMkLst>
            <pc:docMk/>
            <pc:sldMk cId="1755091875" sldId="392"/>
            <ac:spMk id="14" creationId="{22C5EB72-FB5C-4016-8E15-5C87F664B143}"/>
          </ac:spMkLst>
        </pc:spChg>
        <pc:spChg chg="del">
          <ac:chgData name="Katie Griffiths" userId="8052fe13-d8ea-46d2-ae6a-a71c37f0d8fb" providerId="ADAL" clId="{2F9072D7-2DB3-4A76-B208-DB44C27F7DC9}" dt="2025-02-06T10:17:29.384" v="6186" actId="478"/>
          <ac:spMkLst>
            <pc:docMk/>
            <pc:sldMk cId="1755091875" sldId="392"/>
            <ac:spMk id="15" creationId="{353978DF-65B6-4577-8005-C2EBB1E45064}"/>
          </ac:spMkLst>
        </pc:spChg>
        <pc:spChg chg="del">
          <ac:chgData name="Katie Griffiths" userId="8052fe13-d8ea-46d2-ae6a-a71c37f0d8fb" providerId="ADAL" clId="{2F9072D7-2DB3-4A76-B208-DB44C27F7DC9}" dt="2025-02-06T10:17:34.468" v="6188" actId="478"/>
          <ac:spMkLst>
            <pc:docMk/>
            <pc:sldMk cId="1755091875" sldId="392"/>
            <ac:spMk id="19" creationId="{5C441465-FB93-48FD-A73F-4D0BE066E672}"/>
          </ac:spMkLst>
        </pc:spChg>
      </pc:sldChg>
      <pc:sldChg chg="modSp del mod">
        <pc:chgData name="Katie Griffiths" userId="8052fe13-d8ea-46d2-ae6a-a71c37f0d8fb" providerId="ADAL" clId="{2F9072D7-2DB3-4A76-B208-DB44C27F7DC9}" dt="2025-02-06T10:08:11.740" v="5906" actId="47"/>
        <pc:sldMkLst>
          <pc:docMk/>
          <pc:sldMk cId="3486004211" sldId="401"/>
        </pc:sldMkLst>
        <pc:spChg chg="mod">
          <ac:chgData name="Katie Griffiths" userId="8052fe13-d8ea-46d2-ae6a-a71c37f0d8fb" providerId="ADAL" clId="{2F9072D7-2DB3-4A76-B208-DB44C27F7DC9}" dt="2025-02-06T10:03:48.487" v="5872" actId="6549"/>
          <ac:spMkLst>
            <pc:docMk/>
            <pc:sldMk cId="3486004211" sldId="401"/>
            <ac:spMk id="8" creationId="{7C0D0D4A-85C6-4B02-9959-2EC6780ECFF2}"/>
          </ac:spMkLst>
        </pc:spChg>
      </pc:sldChg>
      <pc:sldChg chg="del">
        <pc:chgData name="Katie Griffiths" userId="8052fe13-d8ea-46d2-ae6a-a71c37f0d8fb" providerId="ADAL" clId="{2F9072D7-2DB3-4A76-B208-DB44C27F7DC9}" dt="2025-02-04T16:58:30.149" v="23" actId="47"/>
        <pc:sldMkLst>
          <pc:docMk/>
          <pc:sldMk cId="3714616877" sldId="406"/>
        </pc:sldMkLst>
      </pc:sldChg>
      <pc:sldChg chg="del">
        <pc:chgData name="Katie Griffiths" userId="8052fe13-d8ea-46d2-ae6a-a71c37f0d8fb" providerId="ADAL" clId="{2F9072D7-2DB3-4A76-B208-DB44C27F7DC9}" dt="2025-02-04T16:58:30.782" v="24" actId="47"/>
        <pc:sldMkLst>
          <pc:docMk/>
          <pc:sldMk cId="2384686099" sldId="407"/>
        </pc:sldMkLst>
      </pc:sldChg>
      <pc:sldChg chg="del">
        <pc:chgData name="Katie Griffiths" userId="8052fe13-d8ea-46d2-ae6a-a71c37f0d8fb" providerId="ADAL" clId="{2F9072D7-2DB3-4A76-B208-DB44C27F7DC9}" dt="2025-02-04T16:58:20.251" v="7" actId="47"/>
        <pc:sldMkLst>
          <pc:docMk/>
          <pc:sldMk cId="4254247264" sldId="408"/>
        </pc:sldMkLst>
      </pc:sldChg>
      <pc:sldChg chg="del">
        <pc:chgData name="Katie Griffiths" userId="8052fe13-d8ea-46d2-ae6a-a71c37f0d8fb" providerId="ADAL" clId="{2F9072D7-2DB3-4A76-B208-DB44C27F7DC9}" dt="2025-02-04T16:58:31.827" v="26" actId="47"/>
        <pc:sldMkLst>
          <pc:docMk/>
          <pc:sldMk cId="3983633845" sldId="409"/>
        </pc:sldMkLst>
      </pc:sldChg>
      <pc:sldChg chg="del">
        <pc:chgData name="Katie Griffiths" userId="8052fe13-d8ea-46d2-ae6a-a71c37f0d8fb" providerId="ADAL" clId="{2F9072D7-2DB3-4A76-B208-DB44C27F7DC9}" dt="2025-02-04T16:58:19.249" v="5" actId="47"/>
        <pc:sldMkLst>
          <pc:docMk/>
          <pc:sldMk cId="923827197" sldId="410"/>
        </pc:sldMkLst>
      </pc:sldChg>
      <pc:sldChg chg="del">
        <pc:chgData name="Katie Griffiths" userId="8052fe13-d8ea-46d2-ae6a-a71c37f0d8fb" providerId="ADAL" clId="{2F9072D7-2DB3-4A76-B208-DB44C27F7DC9}" dt="2025-02-04T16:58:32.629" v="27" actId="47"/>
        <pc:sldMkLst>
          <pc:docMk/>
          <pc:sldMk cId="1420034079" sldId="411"/>
        </pc:sldMkLst>
      </pc:sldChg>
      <pc:sldChg chg="del">
        <pc:chgData name="Katie Griffiths" userId="8052fe13-d8ea-46d2-ae6a-a71c37f0d8fb" providerId="ADAL" clId="{2F9072D7-2DB3-4A76-B208-DB44C27F7DC9}" dt="2025-02-06T10:17:19.489" v="6184" actId="47"/>
        <pc:sldMkLst>
          <pc:docMk/>
          <pc:sldMk cId="1261611823" sldId="2363"/>
        </pc:sldMkLst>
      </pc:sldChg>
      <pc:sldChg chg="modSp del mod">
        <pc:chgData name="Katie Griffiths" userId="8052fe13-d8ea-46d2-ae6a-a71c37f0d8fb" providerId="ADAL" clId="{2F9072D7-2DB3-4A76-B208-DB44C27F7DC9}" dt="2025-02-05T17:18:34.069" v="1102" actId="47"/>
        <pc:sldMkLst>
          <pc:docMk/>
          <pc:sldMk cId="1161258252" sldId="2369"/>
        </pc:sldMkLst>
        <pc:spChg chg="mod">
          <ac:chgData name="Katie Griffiths" userId="8052fe13-d8ea-46d2-ae6a-a71c37f0d8fb" providerId="ADAL" clId="{2F9072D7-2DB3-4A76-B208-DB44C27F7DC9}" dt="2025-02-05T17:14:29.956" v="1064" actId="20577"/>
          <ac:spMkLst>
            <pc:docMk/>
            <pc:sldMk cId="1161258252" sldId="2369"/>
            <ac:spMk id="3" creationId="{14BFC8BC-1676-44BC-A74F-A0B24E5CA133}"/>
          </ac:spMkLst>
        </pc:spChg>
        <pc:spChg chg="mod">
          <ac:chgData name="Katie Griffiths" userId="8052fe13-d8ea-46d2-ae6a-a71c37f0d8fb" providerId="ADAL" clId="{2F9072D7-2DB3-4A76-B208-DB44C27F7DC9}" dt="2025-02-05T17:12:10.753" v="842" actId="404"/>
          <ac:spMkLst>
            <pc:docMk/>
            <pc:sldMk cId="1161258252" sldId="2369"/>
            <ac:spMk id="6" creationId="{D179D0C5-C3EC-4B01-B08F-7D9B0B3D3112}"/>
          </ac:spMkLst>
        </pc:spChg>
      </pc:sldChg>
      <pc:sldChg chg="del">
        <pc:chgData name="Katie Griffiths" userId="8052fe13-d8ea-46d2-ae6a-a71c37f0d8fb" providerId="ADAL" clId="{2F9072D7-2DB3-4A76-B208-DB44C27F7DC9}" dt="2025-02-06T10:08:34.588" v="5908" actId="47"/>
        <pc:sldMkLst>
          <pc:docMk/>
          <pc:sldMk cId="2262732565" sldId="2407"/>
        </pc:sldMkLst>
      </pc:sldChg>
      <pc:sldChg chg="del">
        <pc:chgData name="Katie Griffiths" userId="8052fe13-d8ea-46d2-ae6a-a71c37f0d8fb" providerId="ADAL" clId="{2F9072D7-2DB3-4A76-B208-DB44C27F7DC9}" dt="2025-02-06T10:08:36.029" v="5909" actId="47"/>
        <pc:sldMkLst>
          <pc:docMk/>
          <pc:sldMk cId="3147528837" sldId="2408"/>
        </pc:sldMkLst>
      </pc:sldChg>
      <pc:sldChg chg="addSp delSp modSp mod ord modNotesTx">
        <pc:chgData name="Katie Griffiths" userId="8052fe13-d8ea-46d2-ae6a-a71c37f0d8fb" providerId="ADAL" clId="{2F9072D7-2DB3-4A76-B208-DB44C27F7DC9}" dt="2025-02-06T09:13:01.267" v="4415" actId="2711"/>
        <pc:sldMkLst>
          <pc:docMk/>
          <pc:sldMk cId="2222923619" sldId="2411"/>
        </pc:sldMkLst>
        <pc:spChg chg="add del mod">
          <ac:chgData name="Katie Griffiths" userId="8052fe13-d8ea-46d2-ae6a-a71c37f0d8fb" providerId="ADAL" clId="{2F9072D7-2DB3-4A76-B208-DB44C27F7DC9}" dt="2025-02-05T17:21:35.979" v="1130"/>
          <ac:spMkLst>
            <pc:docMk/>
            <pc:sldMk cId="2222923619" sldId="2411"/>
            <ac:spMk id="2" creationId="{A5E8666B-527B-16E1-802B-7CA86F649EB2}"/>
          </ac:spMkLst>
        </pc:spChg>
        <pc:spChg chg="mod">
          <ac:chgData name="Katie Griffiths" userId="8052fe13-d8ea-46d2-ae6a-a71c37f0d8fb" providerId="ADAL" clId="{2F9072D7-2DB3-4A76-B208-DB44C27F7DC9}" dt="2025-02-05T17:20:31.204" v="1119" actId="14100"/>
          <ac:spMkLst>
            <pc:docMk/>
            <pc:sldMk cId="2222923619" sldId="2411"/>
            <ac:spMk id="3" creationId="{9564A89F-6715-4CC5-4F69-79F9618DB781}"/>
          </ac:spMkLst>
        </pc:spChg>
        <pc:spChg chg="add mod">
          <ac:chgData name="Katie Griffiths" userId="8052fe13-d8ea-46d2-ae6a-a71c37f0d8fb" providerId="ADAL" clId="{2F9072D7-2DB3-4A76-B208-DB44C27F7DC9}" dt="2025-02-06T09:13:01.267" v="4415" actId="2711"/>
          <ac:spMkLst>
            <pc:docMk/>
            <pc:sldMk cId="2222923619" sldId="2411"/>
            <ac:spMk id="9" creationId="{32E97051-38B3-5399-1298-9E448CB0106C}"/>
          </ac:spMkLst>
        </pc:spChg>
        <pc:spChg chg="del mod">
          <ac:chgData name="Katie Griffiths" userId="8052fe13-d8ea-46d2-ae6a-a71c37f0d8fb" providerId="ADAL" clId="{2F9072D7-2DB3-4A76-B208-DB44C27F7DC9}" dt="2025-02-05T17:20:59.971" v="1125"/>
          <ac:spMkLst>
            <pc:docMk/>
            <pc:sldMk cId="2222923619" sldId="2411"/>
            <ac:spMk id="12" creationId="{AFC099E9-711A-A2C8-A3BF-4940BD82A779}"/>
          </ac:spMkLst>
        </pc:spChg>
      </pc:sldChg>
      <pc:sldChg chg="del">
        <pc:chgData name="Katie Griffiths" userId="8052fe13-d8ea-46d2-ae6a-a71c37f0d8fb" providerId="ADAL" clId="{2F9072D7-2DB3-4A76-B208-DB44C27F7DC9}" dt="2025-02-06T10:02:59.769" v="5813" actId="47"/>
        <pc:sldMkLst>
          <pc:docMk/>
          <pc:sldMk cId="1386937255" sldId="2413"/>
        </pc:sldMkLst>
      </pc:sldChg>
      <pc:sldChg chg="addSp delSp modSp del mod setBg">
        <pc:chgData name="Katie Griffiths" userId="8052fe13-d8ea-46d2-ae6a-a71c37f0d8fb" providerId="ADAL" clId="{2F9072D7-2DB3-4A76-B208-DB44C27F7DC9}" dt="2025-02-06T08:38:36.110" v="1426" actId="1582"/>
        <pc:sldMkLst>
          <pc:docMk/>
          <pc:sldMk cId="2188813669" sldId="2445"/>
        </pc:sldMkLst>
        <pc:spChg chg="add mod">
          <ac:chgData name="Katie Griffiths" userId="8052fe13-d8ea-46d2-ae6a-a71c37f0d8fb" providerId="ADAL" clId="{2F9072D7-2DB3-4A76-B208-DB44C27F7DC9}" dt="2025-02-06T08:31:25.219" v="1245" actId="20577"/>
          <ac:spMkLst>
            <pc:docMk/>
            <pc:sldMk cId="2188813669" sldId="2445"/>
            <ac:spMk id="2" creationId="{936A89CF-E4CF-B5F0-ADE6-7B8D5111AE1D}"/>
          </ac:spMkLst>
        </pc:spChg>
        <pc:spChg chg="mod">
          <ac:chgData name="Katie Griffiths" userId="8052fe13-d8ea-46d2-ae6a-a71c37f0d8fb" providerId="ADAL" clId="{2F9072D7-2DB3-4A76-B208-DB44C27F7DC9}" dt="2025-02-06T08:27:06.958" v="1208" actId="1076"/>
          <ac:spMkLst>
            <pc:docMk/>
            <pc:sldMk cId="2188813669" sldId="2445"/>
            <ac:spMk id="4" creationId="{D2B83984-AA6F-C1A9-2EA1-1181F75A4464}"/>
          </ac:spMkLst>
        </pc:spChg>
        <pc:spChg chg="add mod">
          <ac:chgData name="Katie Griffiths" userId="8052fe13-d8ea-46d2-ae6a-a71c37f0d8fb" providerId="ADAL" clId="{2F9072D7-2DB3-4A76-B208-DB44C27F7DC9}" dt="2025-02-06T08:37:54.503" v="1417" actId="1076"/>
          <ac:spMkLst>
            <pc:docMk/>
            <pc:sldMk cId="2188813669" sldId="2445"/>
            <ac:spMk id="5" creationId="{FCACF049-2497-B2FB-CF34-8D817A47F18F}"/>
          </ac:spMkLst>
        </pc:spChg>
        <pc:spChg chg="add mod">
          <ac:chgData name="Katie Griffiths" userId="8052fe13-d8ea-46d2-ae6a-a71c37f0d8fb" providerId="ADAL" clId="{2F9072D7-2DB3-4A76-B208-DB44C27F7DC9}" dt="2025-02-06T08:30:28.717" v="1234" actId="1582"/>
          <ac:spMkLst>
            <pc:docMk/>
            <pc:sldMk cId="2188813669" sldId="2445"/>
            <ac:spMk id="6" creationId="{6D3B307B-4097-D4E1-39FC-31BF6E8CD491}"/>
          </ac:spMkLst>
        </pc:spChg>
        <pc:spChg chg="add mod">
          <ac:chgData name="Katie Griffiths" userId="8052fe13-d8ea-46d2-ae6a-a71c37f0d8fb" providerId="ADAL" clId="{2F9072D7-2DB3-4A76-B208-DB44C27F7DC9}" dt="2025-02-06T08:30:40.347" v="1237" actId="1582"/>
          <ac:spMkLst>
            <pc:docMk/>
            <pc:sldMk cId="2188813669" sldId="2445"/>
            <ac:spMk id="7" creationId="{15C0F413-8ECA-0B88-8812-FD27DF72DAD8}"/>
          </ac:spMkLst>
        </pc:spChg>
        <pc:spChg chg="add mod">
          <ac:chgData name="Katie Griffiths" userId="8052fe13-d8ea-46d2-ae6a-a71c37f0d8fb" providerId="ADAL" clId="{2F9072D7-2DB3-4A76-B208-DB44C27F7DC9}" dt="2025-02-06T08:30:50.734" v="1240" actId="1582"/>
          <ac:spMkLst>
            <pc:docMk/>
            <pc:sldMk cId="2188813669" sldId="2445"/>
            <ac:spMk id="8" creationId="{9BD06764-CA93-071A-7B63-F1E1D5375B5F}"/>
          </ac:spMkLst>
        </pc:spChg>
        <pc:spChg chg="add mod">
          <ac:chgData name="Katie Griffiths" userId="8052fe13-d8ea-46d2-ae6a-a71c37f0d8fb" providerId="ADAL" clId="{2F9072D7-2DB3-4A76-B208-DB44C27F7DC9}" dt="2025-02-06T08:31:00.459" v="1243" actId="1582"/>
          <ac:spMkLst>
            <pc:docMk/>
            <pc:sldMk cId="2188813669" sldId="2445"/>
            <ac:spMk id="9" creationId="{CA631FAA-BCCD-EB90-DCD9-2F7ED633E5CF}"/>
          </ac:spMkLst>
        </pc:spChg>
        <pc:spChg chg="add mod">
          <ac:chgData name="Katie Griffiths" userId="8052fe13-d8ea-46d2-ae6a-a71c37f0d8fb" providerId="ADAL" clId="{2F9072D7-2DB3-4A76-B208-DB44C27F7DC9}" dt="2025-02-06T08:34:21.057" v="1355" actId="1076"/>
          <ac:spMkLst>
            <pc:docMk/>
            <pc:sldMk cId="2188813669" sldId="2445"/>
            <ac:spMk id="10" creationId="{3512234C-D547-0DA6-68D1-5D777B25CE44}"/>
          </ac:spMkLst>
        </pc:spChg>
        <pc:spChg chg="add mod">
          <ac:chgData name="Katie Griffiths" userId="8052fe13-d8ea-46d2-ae6a-a71c37f0d8fb" providerId="ADAL" clId="{2F9072D7-2DB3-4A76-B208-DB44C27F7DC9}" dt="2025-02-06T08:34:10.822" v="1352" actId="1076"/>
          <ac:spMkLst>
            <pc:docMk/>
            <pc:sldMk cId="2188813669" sldId="2445"/>
            <ac:spMk id="12" creationId="{FCCCB055-C49D-B851-FCFD-23F3ECA2743F}"/>
          </ac:spMkLst>
        </pc:spChg>
        <pc:spChg chg="add mod">
          <ac:chgData name="Katie Griffiths" userId="8052fe13-d8ea-46d2-ae6a-a71c37f0d8fb" providerId="ADAL" clId="{2F9072D7-2DB3-4A76-B208-DB44C27F7DC9}" dt="2025-02-06T08:34:03.684" v="1350" actId="1076"/>
          <ac:spMkLst>
            <pc:docMk/>
            <pc:sldMk cId="2188813669" sldId="2445"/>
            <ac:spMk id="13" creationId="{4C1F7991-1BC6-444A-0E60-30F22E3F5FFE}"/>
          </ac:spMkLst>
        </pc:spChg>
        <pc:spChg chg="add mod">
          <ac:chgData name="Katie Griffiths" userId="8052fe13-d8ea-46d2-ae6a-a71c37f0d8fb" providerId="ADAL" clId="{2F9072D7-2DB3-4A76-B208-DB44C27F7DC9}" dt="2025-02-06T08:34:36.222" v="1360" actId="1076"/>
          <ac:spMkLst>
            <pc:docMk/>
            <pc:sldMk cId="2188813669" sldId="2445"/>
            <ac:spMk id="14" creationId="{28D93389-A72D-BE38-2808-31E1ADBB235E}"/>
          </ac:spMkLst>
        </pc:spChg>
        <pc:spChg chg="add mod">
          <ac:chgData name="Katie Griffiths" userId="8052fe13-d8ea-46d2-ae6a-a71c37f0d8fb" providerId="ADAL" clId="{2F9072D7-2DB3-4A76-B208-DB44C27F7DC9}" dt="2025-02-06T08:34:50.068" v="1366" actId="1076"/>
          <ac:spMkLst>
            <pc:docMk/>
            <pc:sldMk cId="2188813669" sldId="2445"/>
            <ac:spMk id="15" creationId="{B98093DB-67DC-00A5-2C00-353C94820433}"/>
          </ac:spMkLst>
        </pc:spChg>
        <pc:spChg chg="add mod">
          <ac:chgData name="Katie Griffiths" userId="8052fe13-d8ea-46d2-ae6a-a71c37f0d8fb" providerId="ADAL" clId="{2F9072D7-2DB3-4A76-B208-DB44C27F7DC9}" dt="2025-02-06T08:34:58.395" v="1369" actId="1076"/>
          <ac:spMkLst>
            <pc:docMk/>
            <pc:sldMk cId="2188813669" sldId="2445"/>
            <ac:spMk id="16" creationId="{5C908287-5EA5-806C-EE28-8642C6A91B30}"/>
          </ac:spMkLst>
        </pc:spChg>
        <pc:spChg chg="add del mod">
          <ac:chgData name="Katie Griffiths" userId="8052fe13-d8ea-46d2-ae6a-a71c37f0d8fb" providerId="ADAL" clId="{2F9072D7-2DB3-4A76-B208-DB44C27F7DC9}" dt="2025-02-06T08:37:26.258" v="1412" actId="1076"/>
          <ac:spMkLst>
            <pc:docMk/>
            <pc:sldMk cId="2188813669" sldId="2445"/>
            <ac:spMk id="17" creationId="{CF5EEFEA-3B5C-CFBF-5389-CA5C5B0D337F}"/>
          </ac:spMkLst>
        </pc:spChg>
        <pc:spChg chg="add mod">
          <ac:chgData name="Katie Griffiths" userId="8052fe13-d8ea-46d2-ae6a-a71c37f0d8fb" providerId="ADAL" clId="{2F9072D7-2DB3-4A76-B208-DB44C27F7DC9}" dt="2025-02-06T08:38:36.110" v="1426" actId="1582"/>
          <ac:spMkLst>
            <pc:docMk/>
            <pc:sldMk cId="2188813669" sldId="2445"/>
            <ac:spMk id="18" creationId="{7408478B-D56A-CD2C-2FF5-CBC0909214C6}"/>
          </ac:spMkLst>
        </pc:spChg>
        <pc:spChg chg="add mod">
          <ac:chgData name="Katie Griffiths" userId="8052fe13-d8ea-46d2-ae6a-a71c37f0d8fb" providerId="ADAL" clId="{2F9072D7-2DB3-4A76-B208-DB44C27F7DC9}" dt="2025-02-06T08:38:20.697" v="1423" actId="1582"/>
          <ac:spMkLst>
            <pc:docMk/>
            <pc:sldMk cId="2188813669" sldId="2445"/>
            <ac:spMk id="19" creationId="{E17D9453-9B9E-1184-1B63-8F7586D74B31}"/>
          </ac:spMkLst>
        </pc:spChg>
        <pc:picChg chg="del">
          <ac:chgData name="Katie Griffiths" userId="8052fe13-d8ea-46d2-ae6a-a71c37f0d8fb" providerId="ADAL" clId="{2F9072D7-2DB3-4A76-B208-DB44C27F7DC9}" dt="2025-02-06T08:26:22.877" v="1167" actId="478"/>
          <ac:picMkLst>
            <pc:docMk/>
            <pc:sldMk cId="2188813669" sldId="2445"/>
            <ac:picMk id="3" creationId="{0CB6856B-0928-00A0-6312-A42ACDD5A6ED}"/>
          </ac:picMkLst>
        </pc:picChg>
        <pc:picChg chg="del">
          <ac:chgData name="Katie Griffiths" userId="8052fe13-d8ea-46d2-ae6a-a71c37f0d8fb" providerId="ADAL" clId="{2F9072D7-2DB3-4A76-B208-DB44C27F7DC9}" dt="2025-02-06T08:26:21.204" v="1166" actId="478"/>
          <ac:picMkLst>
            <pc:docMk/>
            <pc:sldMk cId="2188813669" sldId="2445"/>
            <ac:picMk id="11" creationId="{734ABF2F-EADC-198A-6914-F9D06ED54C78}"/>
          </ac:picMkLst>
        </pc:picChg>
      </pc:sldChg>
      <pc:sldChg chg="modSp mod">
        <pc:chgData name="Katie Griffiths" userId="8052fe13-d8ea-46d2-ae6a-a71c37f0d8fb" providerId="ADAL" clId="{2F9072D7-2DB3-4A76-B208-DB44C27F7DC9}" dt="2025-02-05T16:25:21.163" v="118" actId="6549"/>
        <pc:sldMkLst>
          <pc:docMk/>
          <pc:sldMk cId="1535025974" sldId="2453"/>
        </pc:sldMkLst>
        <pc:spChg chg="mod">
          <ac:chgData name="Katie Griffiths" userId="8052fe13-d8ea-46d2-ae6a-a71c37f0d8fb" providerId="ADAL" clId="{2F9072D7-2DB3-4A76-B208-DB44C27F7DC9}" dt="2025-02-05T16:25:21.163" v="118" actId="6549"/>
          <ac:spMkLst>
            <pc:docMk/>
            <pc:sldMk cId="1535025974" sldId="2453"/>
            <ac:spMk id="10" creationId="{63A80450-4D4D-5888-8186-75708468B46E}"/>
          </ac:spMkLst>
        </pc:spChg>
      </pc:sldChg>
      <pc:sldChg chg="addSp modSp mod ord setBg">
        <pc:chgData name="Katie Griffiths" userId="8052fe13-d8ea-46d2-ae6a-a71c37f0d8fb" providerId="ADAL" clId="{2F9072D7-2DB3-4A76-B208-DB44C27F7DC9}" dt="2025-02-06T08:40:05.123" v="1431" actId="115"/>
        <pc:sldMkLst>
          <pc:docMk/>
          <pc:sldMk cId="3703743012" sldId="2456"/>
        </pc:sldMkLst>
        <pc:spChg chg="add mod">
          <ac:chgData name="Katie Griffiths" userId="8052fe13-d8ea-46d2-ae6a-a71c37f0d8fb" providerId="ADAL" clId="{2F9072D7-2DB3-4A76-B208-DB44C27F7DC9}" dt="2025-02-06T08:40:05.123" v="1431" actId="115"/>
          <ac:spMkLst>
            <pc:docMk/>
            <pc:sldMk cId="3703743012" sldId="2456"/>
            <ac:spMk id="3" creationId="{2B0919DE-015A-0421-098D-E2B2D369CBC6}"/>
          </ac:spMkLst>
        </pc:spChg>
        <pc:spChg chg="mod">
          <ac:chgData name="Katie Griffiths" userId="8052fe13-d8ea-46d2-ae6a-a71c37f0d8fb" providerId="ADAL" clId="{2F9072D7-2DB3-4A76-B208-DB44C27F7DC9}" dt="2025-02-05T17:17:28.739" v="1089" actId="1076"/>
          <ac:spMkLst>
            <pc:docMk/>
            <pc:sldMk cId="3703743012" sldId="2456"/>
            <ac:spMk id="8" creationId="{7B16A8AE-EBA4-3681-58C0-B1602C430630}"/>
          </ac:spMkLst>
        </pc:spChg>
        <pc:picChg chg="add mod">
          <ac:chgData name="Katie Griffiths" userId="8052fe13-d8ea-46d2-ae6a-a71c37f0d8fb" providerId="ADAL" clId="{2F9072D7-2DB3-4A76-B208-DB44C27F7DC9}" dt="2025-02-05T17:15:30.064" v="1070" actId="14100"/>
          <ac:picMkLst>
            <pc:docMk/>
            <pc:sldMk cId="3703743012" sldId="2456"/>
            <ac:picMk id="2" creationId="{87572847-1C8A-C43C-CFBE-7A5A355AA52E}"/>
          </ac:picMkLst>
        </pc:picChg>
      </pc:sldChg>
      <pc:sldChg chg="modSp mod">
        <pc:chgData name="Katie Griffiths" userId="8052fe13-d8ea-46d2-ae6a-a71c37f0d8fb" providerId="ADAL" clId="{2F9072D7-2DB3-4A76-B208-DB44C27F7DC9}" dt="2025-02-06T09:14:56.437" v="4492" actId="1076"/>
        <pc:sldMkLst>
          <pc:docMk/>
          <pc:sldMk cId="1908853143" sldId="2476"/>
        </pc:sldMkLst>
        <pc:spChg chg="mod">
          <ac:chgData name="Katie Griffiths" userId="8052fe13-d8ea-46d2-ae6a-a71c37f0d8fb" providerId="ADAL" clId="{2F9072D7-2DB3-4A76-B208-DB44C27F7DC9}" dt="2025-02-06T09:14:56.437" v="4492" actId="1076"/>
          <ac:spMkLst>
            <pc:docMk/>
            <pc:sldMk cId="1908853143" sldId="2476"/>
            <ac:spMk id="2" creationId="{F0D77D3F-A2DE-D237-4657-E1FEB4CA2DAB}"/>
          </ac:spMkLst>
        </pc:spChg>
      </pc:sldChg>
      <pc:sldChg chg="addSp delSp modSp add mod ord modNotesTx">
        <pc:chgData name="Katie Griffiths" userId="8052fe13-d8ea-46d2-ae6a-a71c37f0d8fb" providerId="ADAL" clId="{2F9072D7-2DB3-4A76-B208-DB44C27F7DC9}" dt="2025-02-06T09:02:41.240" v="3424"/>
        <pc:sldMkLst>
          <pc:docMk/>
          <pc:sldMk cId="597172185" sldId="2503"/>
        </pc:sldMkLst>
        <pc:spChg chg="add del mod">
          <ac:chgData name="Katie Griffiths" userId="8052fe13-d8ea-46d2-ae6a-a71c37f0d8fb" providerId="ADAL" clId="{2F9072D7-2DB3-4A76-B208-DB44C27F7DC9}" dt="2025-02-06T08:44:28.994" v="1636"/>
          <ac:spMkLst>
            <pc:docMk/>
            <pc:sldMk cId="597172185" sldId="2503"/>
            <ac:spMk id="2" creationId="{12817495-5F04-CD9C-5FD1-55D4917C891D}"/>
          </ac:spMkLst>
        </pc:spChg>
        <pc:spChg chg="mod">
          <ac:chgData name="Katie Griffiths" userId="8052fe13-d8ea-46d2-ae6a-a71c37f0d8fb" providerId="ADAL" clId="{2F9072D7-2DB3-4A76-B208-DB44C27F7DC9}" dt="2025-02-05T17:04:14.651" v="200" actId="14100"/>
          <ac:spMkLst>
            <pc:docMk/>
            <pc:sldMk cId="597172185" sldId="2503"/>
            <ac:spMk id="3" creationId="{ECCEF510-5870-43D3-1491-D61BBC611158}"/>
          </ac:spMkLst>
        </pc:spChg>
        <pc:spChg chg="add mod">
          <ac:chgData name="Katie Griffiths" userId="8052fe13-d8ea-46d2-ae6a-a71c37f0d8fb" providerId="ADAL" clId="{2F9072D7-2DB3-4A76-B208-DB44C27F7DC9}" dt="2025-02-06T08:46:30.851" v="1851" actId="1076"/>
          <ac:spMkLst>
            <pc:docMk/>
            <pc:sldMk cId="597172185" sldId="2503"/>
            <ac:spMk id="4" creationId="{F0D03633-979E-B6F4-3CD8-44AB402E1DDE}"/>
          </ac:spMkLst>
        </pc:spChg>
        <pc:spChg chg="mod">
          <ac:chgData name="Katie Griffiths" userId="8052fe13-d8ea-46d2-ae6a-a71c37f0d8fb" providerId="ADAL" clId="{2F9072D7-2DB3-4A76-B208-DB44C27F7DC9}" dt="2025-02-06T08:46:14.425" v="1850" actId="6549"/>
          <ac:spMkLst>
            <pc:docMk/>
            <pc:sldMk cId="597172185" sldId="2503"/>
            <ac:spMk id="12" creationId="{134F9521-629C-ED52-349E-9D59B5943510}"/>
          </ac:spMkLst>
        </pc:spChg>
      </pc:sldChg>
      <pc:sldChg chg="add">
        <pc:chgData name="Katie Griffiths" userId="8052fe13-d8ea-46d2-ae6a-a71c37f0d8fb" providerId="ADAL" clId="{2F9072D7-2DB3-4A76-B208-DB44C27F7DC9}" dt="2025-02-05T17:15:03.508" v="1065" actId="2890"/>
        <pc:sldMkLst>
          <pc:docMk/>
          <pc:sldMk cId="2255623659" sldId="2504"/>
        </pc:sldMkLst>
      </pc:sldChg>
      <pc:sldChg chg="add del">
        <pc:chgData name="Katie Griffiths" userId="8052fe13-d8ea-46d2-ae6a-a71c37f0d8fb" providerId="ADAL" clId="{2F9072D7-2DB3-4A76-B208-DB44C27F7DC9}" dt="2025-02-05T17:19:40.089" v="1107" actId="2890"/>
        <pc:sldMkLst>
          <pc:docMk/>
          <pc:sldMk cId="1847943078" sldId="2505"/>
        </pc:sldMkLst>
      </pc:sldChg>
      <pc:sldChg chg="add del">
        <pc:chgData name="Katie Griffiths" userId="8052fe13-d8ea-46d2-ae6a-a71c37f0d8fb" providerId="ADAL" clId="{2F9072D7-2DB3-4A76-B208-DB44C27F7DC9}" dt="2025-02-06T10:08:33" v="5907" actId="47"/>
        <pc:sldMkLst>
          <pc:docMk/>
          <pc:sldMk cId="2261398983" sldId="2505"/>
        </pc:sldMkLst>
      </pc:sldChg>
      <pc:sldChg chg="add">
        <pc:chgData name="Katie Griffiths" userId="8052fe13-d8ea-46d2-ae6a-a71c37f0d8fb" providerId="ADAL" clId="{2F9072D7-2DB3-4A76-B208-DB44C27F7DC9}" dt="2025-02-06T08:26:15.942" v="1165" actId="2890"/>
        <pc:sldMkLst>
          <pc:docMk/>
          <pc:sldMk cId="634878238" sldId="2506"/>
        </pc:sldMkLst>
      </pc:sldChg>
      <pc:sldChg chg="delSp modSp add mod">
        <pc:chgData name="Katie Griffiths" userId="8052fe13-d8ea-46d2-ae6a-a71c37f0d8fb" providerId="ADAL" clId="{2F9072D7-2DB3-4A76-B208-DB44C27F7DC9}" dt="2025-02-06T08:53:06.187" v="2679" actId="20577"/>
        <pc:sldMkLst>
          <pc:docMk/>
          <pc:sldMk cId="2400805336" sldId="2507"/>
        </pc:sldMkLst>
        <pc:spChg chg="mod">
          <ac:chgData name="Katie Griffiths" userId="8052fe13-d8ea-46d2-ae6a-a71c37f0d8fb" providerId="ADAL" clId="{2F9072D7-2DB3-4A76-B208-DB44C27F7DC9}" dt="2025-02-06T08:48:18.656" v="1896" actId="20577"/>
          <ac:spMkLst>
            <pc:docMk/>
            <pc:sldMk cId="2400805336" sldId="2507"/>
            <ac:spMk id="3" creationId="{198DFEE8-590E-12A6-AD6E-5B8A3E8D1832}"/>
          </ac:spMkLst>
        </pc:spChg>
        <pc:spChg chg="del">
          <ac:chgData name="Katie Griffiths" userId="8052fe13-d8ea-46d2-ae6a-a71c37f0d8fb" providerId="ADAL" clId="{2F9072D7-2DB3-4A76-B208-DB44C27F7DC9}" dt="2025-02-06T08:48:23.802" v="1897" actId="478"/>
          <ac:spMkLst>
            <pc:docMk/>
            <pc:sldMk cId="2400805336" sldId="2507"/>
            <ac:spMk id="4" creationId="{161AB11A-251E-EF99-D77B-8AF866915DDC}"/>
          </ac:spMkLst>
        </pc:spChg>
        <pc:spChg chg="mod">
          <ac:chgData name="Katie Griffiths" userId="8052fe13-d8ea-46d2-ae6a-a71c37f0d8fb" providerId="ADAL" clId="{2F9072D7-2DB3-4A76-B208-DB44C27F7DC9}" dt="2025-02-06T08:53:06.187" v="2679" actId="20577"/>
          <ac:spMkLst>
            <pc:docMk/>
            <pc:sldMk cId="2400805336" sldId="2507"/>
            <ac:spMk id="12" creationId="{A59AACB9-DB8D-7B38-FDA8-7BD4F90BB941}"/>
          </ac:spMkLst>
        </pc:spChg>
      </pc:sldChg>
      <pc:sldChg chg="addSp modSp add mod modNotesTx">
        <pc:chgData name="Katie Griffiths" userId="8052fe13-d8ea-46d2-ae6a-a71c37f0d8fb" providerId="ADAL" clId="{2F9072D7-2DB3-4A76-B208-DB44C27F7DC9}" dt="2025-02-06T09:42:30.950" v="5420" actId="14100"/>
        <pc:sldMkLst>
          <pc:docMk/>
          <pc:sldMk cId="490336636" sldId="2508"/>
        </pc:sldMkLst>
        <pc:spChg chg="add mod">
          <ac:chgData name="Katie Griffiths" userId="8052fe13-d8ea-46d2-ae6a-a71c37f0d8fb" providerId="ADAL" clId="{2F9072D7-2DB3-4A76-B208-DB44C27F7DC9}" dt="2025-02-06T09:42:30.950" v="5420" actId="14100"/>
          <ac:spMkLst>
            <pc:docMk/>
            <pc:sldMk cId="490336636" sldId="2508"/>
            <ac:spMk id="2" creationId="{6E66F7DE-2CD6-C6E7-0006-CEDB5A9FB447}"/>
          </ac:spMkLst>
        </pc:spChg>
        <pc:spChg chg="mod">
          <ac:chgData name="Katie Griffiths" userId="8052fe13-d8ea-46d2-ae6a-a71c37f0d8fb" providerId="ADAL" clId="{2F9072D7-2DB3-4A76-B208-DB44C27F7DC9}" dt="2025-02-06T08:53:55.548" v="2731" actId="20577"/>
          <ac:spMkLst>
            <pc:docMk/>
            <pc:sldMk cId="490336636" sldId="2508"/>
            <ac:spMk id="3" creationId="{E13FC15A-CE82-3375-355F-ECC0D4D8A12C}"/>
          </ac:spMkLst>
        </pc:spChg>
        <pc:spChg chg="add mod">
          <ac:chgData name="Katie Griffiths" userId="8052fe13-d8ea-46d2-ae6a-a71c37f0d8fb" providerId="ADAL" clId="{2F9072D7-2DB3-4A76-B208-DB44C27F7DC9}" dt="2025-02-06T09:31:42.080" v="5006" actId="1076"/>
          <ac:spMkLst>
            <pc:docMk/>
            <pc:sldMk cId="490336636" sldId="2508"/>
            <ac:spMk id="4" creationId="{DAD6ECC7-9C68-9B2D-048B-235674A046DF}"/>
          </ac:spMkLst>
        </pc:spChg>
        <pc:spChg chg="add mod">
          <ac:chgData name="Katie Griffiths" userId="8052fe13-d8ea-46d2-ae6a-a71c37f0d8fb" providerId="ADAL" clId="{2F9072D7-2DB3-4A76-B208-DB44C27F7DC9}" dt="2025-02-06T09:32:49.414" v="5014" actId="1076"/>
          <ac:spMkLst>
            <pc:docMk/>
            <pc:sldMk cId="490336636" sldId="2508"/>
            <ac:spMk id="9" creationId="{114FF4A4-3F0F-49BF-1328-1728A4DA1170}"/>
          </ac:spMkLst>
        </pc:spChg>
        <pc:spChg chg="mod">
          <ac:chgData name="Katie Griffiths" userId="8052fe13-d8ea-46d2-ae6a-a71c37f0d8fb" providerId="ADAL" clId="{2F9072D7-2DB3-4A76-B208-DB44C27F7DC9}" dt="2025-02-06T09:33:20.639" v="5027" actId="1076"/>
          <ac:spMkLst>
            <pc:docMk/>
            <pc:sldMk cId="490336636" sldId="2508"/>
            <ac:spMk id="12" creationId="{532F09B9-6894-D5E6-96FE-5C7C737611EA}"/>
          </ac:spMkLst>
        </pc:spChg>
      </pc:sldChg>
      <pc:sldChg chg="addSp delSp modSp add mod">
        <pc:chgData name="Katie Griffiths" userId="8052fe13-d8ea-46d2-ae6a-a71c37f0d8fb" providerId="ADAL" clId="{2F9072D7-2DB3-4A76-B208-DB44C27F7DC9}" dt="2025-02-06T09:40:11.422" v="5414" actId="20577"/>
        <pc:sldMkLst>
          <pc:docMk/>
          <pc:sldMk cId="408259913" sldId="2509"/>
        </pc:sldMkLst>
        <pc:spChg chg="del">
          <ac:chgData name="Katie Griffiths" userId="8052fe13-d8ea-46d2-ae6a-a71c37f0d8fb" providerId="ADAL" clId="{2F9072D7-2DB3-4A76-B208-DB44C27F7DC9}" dt="2025-02-06T09:07:29.161" v="3922" actId="478"/>
          <ac:spMkLst>
            <pc:docMk/>
            <pc:sldMk cId="408259913" sldId="2509"/>
            <ac:spMk id="2" creationId="{09A4E635-C974-8E40-E07B-09573371EC29}"/>
          </ac:spMkLst>
        </pc:spChg>
        <pc:spChg chg="mod">
          <ac:chgData name="Katie Griffiths" userId="8052fe13-d8ea-46d2-ae6a-a71c37f0d8fb" providerId="ADAL" clId="{2F9072D7-2DB3-4A76-B208-DB44C27F7DC9}" dt="2025-02-06T09:04:36.480" v="3511" actId="404"/>
          <ac:spMkLst>
            <pc:docMk/>
            <pc:sldMk cId="408259913" sldId="2509"/>
            <ac:spMk id="3" creationId="{8C40ADAC-62D1-6DE9-82FC-5546655C08BF}"/>
          </ac:spMkLst>
        </pc:spChg>
        <pc:spChg chg="add mod">
          <ac:chgData name="Katie Griffiths" userId="8052fe13-d8ea-46d2-ae6a-a71c37f0d8fb" providerId="ADAL" clId="{2F9072D7-2DB3-4A76-B208-DB44C27F7DC9}" dt="2025-02-06T09:40:11.422" v="5414" actId="20577"/>
          <ac:spMkLst>
            <pc:docMk/>
            <pc:sldMk cId="408259913" sldId="2509"/>
            <ac:spMk id="4" creationId="{043E8126-04C2-651A-43C9-A7313515DB56}"/>
          </ac:spMkLst>
        </pc:spChg>
        <pc:spChg chg="mod">
          <ac:chgData name="Katie Griffiths" userId="8052fe13-d8ea-46d2-ae6a-a71c37f0d8fb" providerId="ADAL" clId="{2F9072D7-2DB3-4A76-B208-DB44C27F7DC9}" dt="2025-02-06T09:38:46.838" v="5401" actId="20577"/>
          <ac:spMkLst>
            <pc:docMk/>
            <pc:sldMk cId="408259913" sldId="2509"/>
            <ac:spMk id="12" creationId="{EAAE582D-B151-98DE-0E60-9419A23A6013}"/>
          </ac:spMkLst>
        </pc:spChg>
      </pc:sldChg>
      <pc:sldChg chg="addSp delSp modSp add mod ord modNotesTx">
        <pc:chgData name="Katie Griffiths" userId="8052fe13-d8ea-46d2-ae6a-a71c37f0d8fb" providerId="ADAL" clId="{2F9072D7-2DB3-4A76-B208-DB44C27F7DC9}" dt="2025-02-06T10:09:58.212" v="6009" actId="1076"/>
        <pc:sldMkLst>
          <pc:docMk/>
          <pc:sldMk cId="5623518" sldId="2510"/>
        </pc:sldMkLst>
        <pc:spChg chg="mod">
          <ac:chgData name="Katie Griffiths" userId="8052fe13-d8ea-46d2-ae6a-a71c37f0d8fb" providerId="ADAL" clId="{2F9072D7-2DB3-4A76-B208-DB44C27F7DC9}" dt="2025-02-06T10:09:48.221" v="6006" actId="20577"/>
          <ac:spMkLst>
            <pc:docMk/>
            <pc:sldMk cId="5623518" sldId="2510"/>
            <ac:spMk id="3" creationId="{4F5DE107-E403-1E0D-53CB-3A034B3E5104}"/>
          </ac:spMkLst>
        </pc:spChg>
        <pc:spChg chg="del">
          <ac:chgData name="Katie Griffiths" userId="8052fe13-d8ea-46d2-ae6a-a71c37f0d8fb" providerId="ADAL" clId="{2F9072D7-2DB3-4A76-B208-DB44C27F7DC9}" dt="2025-02-06T09:43:55.972" v="5427" actId="478"/>
          <ac:spMkLst>
            <pc:docMk/>
            <pc:sldMk cId="5623518" sldId="2510"/>
            <ac:spMk id="4" creationId="{E46E38A4-BED3-805C-790E-A9F70A3F5219}"/>
          </ac:spMkLst>
        </pc:spChg>
        <pc:spChg chg="add del mod">
          <ac:chgData name="Katie Griffiths" userId="8052fe13-d8ea-46d2-ae6a-a71c37f0d8fb" providerId="ADAL" clId="{2F9072D7-2DB3-4A76-B208-DB44C27F7DC9}" dt="2025-02-06T09:43:58.690" v="5428" actId="478"/>
          <ac:spMkLst>
            <pc:docMk/>
            <pc:sldMk cId="5623518" sldId="2510"/>
            <ac:spMk id="7" creationId="{B27C3ACC-5598-D68C-458C-D78C2B695D70}"/>
          </ac:spMkLst>
        </pc:spChg>
        <pc:spChg chg="mod">
          <ac:chgData name="Katie Griffiths" userId="8052fe13-d8ea-46d2-ae6a-a71c37f0d8fb" providerId="ADAL" clId="{2F9072D7-2DB3-4A76-B208-DB44C27F7DC9}" dt="2025-02-06T09:59:31.528" v="5772" actId="1076"/>
          <ac:spMkLst>
            <pc:docMk/>
            <pc:sldMk cId="5623518" sldId="2510"/>
            <ac:spMk id="8" creationId="{6E43D2F9-AB17-285B-3387-0F8C976A31EB}"/>
          </ac:spMkLst>
        </pc:spChg>
        <pc:picChg chg="del">
          <ac:chgData name="Katie Griffiths" userId="8052fe13-d8ea-46d2-ae6a-a71c37f0d8fb" providerId="ADAL" clId="{2F9072D7-2DB3-4A76-B208-DB44C27F7DC9}" dt="2025-02-06T09:43:49.287" v="5425" actId="478"/>
          <ac:picMkLst>
            <pc:docMk/>
            <pc:sldMk cId="5623518" sldId="2510"/>
            <ac:picMk id="2" creationId="{ABDBFFB5-197D-890A-2717-782B7F355F2B}"/>
          </ac:picMkLst>
        </pc:picChg>
        <pc:picChg chg="add mod">
          <ac:chgData name="Katie Griffiths" userId="8052fe13-d8ea-46d2-ae6a-a71c37f0d8fb" providerId="ADAL" clId="{2F9072D7-2DB3-4A76-B208-DB44C27F7DC9}" dt="2025-02-06T10:09:58.212" v="6009" actId="1076"/>
          <ac:picMkLst>
            <pc:docMk/>
            <pc:sldMk cId="5623518" sldId="2510"/>
            <ac:picMk id="5" creationId="{61EA7A56-13CF-C98A-A941-CC048E0B3DBA}"/>
          </ac:picMkLst>
        </pc:picChg>
        <pc:picChg chg="del">
          <ac:chgData name="Katie Griffiths" userId="8052fe13-d8ea-46d2-ae6a-a71c37f0d8fb" providerId="ADAL" clId="{2F9072D7-2DB3-4A76-B208-DB44C27F7DC9}" dt="2025-02-06T09:43:50.941" v="5426" actId="478"/>
          <ac:picMkLst>
            <pc:docMk/>
            <pc:sldMk cId="5623518" sldId="2510"/>
            <ac:picMk id="9" creationId="{A693BBCB-0116-04E0-E2CD-192E9526C41A}"/>
          </ac:picMkLst>
        </pc:picChg>
      </pc:sldChg>
      <pc:sldChg chg="add del">
        <pc:chgData name="Katie Griffiths" userId="8052fe13-d8ea-46d2-ae6a-a71c37f0d8fb" providerId="ADAL" clId="{2F9072D7-2DB3-4A76-B208-DB44C27F7DC9}" dt="2025-02-06T09:39:28.127" v="5402" actId="47"/>
        <pc:sldMkLst>
          <pc:docMk/>
          <pc:sldMk cId="1159646353" sldId="2510"/>
        </pc:sldMkLst>
      </pc:sldChg>
      <pc:sldChg chg="delSp modSp add mod modNotesTx">
        <pc:chgData name="Katie Griffiths" userId="8052fe13-d8ea-46d2-ae6a-a71c37f0d8fb" providerId="ADAL" clId="{2F9072D7-2DB3-4A76-B208-DB44C27F7DC9}" dt="2025-02-06T10:08:07.595" v="5905"/>
        <pc:sldMkLst>
          <pc:docMk/>
          <pc:sldMk cId="1525978559" sldId="2511"/>
        </pc:sldMkLst>
        <pc:spChg chg="mod">
          <ac:chgData name="Katie Griffiths" userId="8052fe13-d8ea-46d2-ae6a-a71c37f0d8fb" providerId="ADAL" clId="{2F9072D7-2DB3-4A76-B208-DB44C27F7DC9}" dt="2025-02-06T10:06:09.894" v="5901" actId="12"/>
          <ac:spMkLst>
            <pc:docMk/>
            <pc:sldMk cId="1525978559" sldId="2511"/>
            <ac:spMk id="3" creationId="{FE3234E5-2992-CFC0-F17A-01A45D22F861}"/>
          </ac:spMkLst>
        </pc:spChg>
        <pc:spChg chg="mod">
          <ac:chgData name="Katie Griffiths" userId="8052fe13-d8ea-46d2-ae6a-a71c37f0d8fb" providerId="ADAL" clId="{2F9072D7-2DB3-4A76-B208-DB44C27F7DC9}" dt="2025-02-06T10:04:40.015" v="5876" actId="14100"/>
          <ac:spMkLst>
            <pc:docMk/>
            <pc:sldMk cId="1525978559" sldId="2511"/>
            <ac:spMk id="8" creationId="{4CB6753E-441A-823B-2643-D2B0C58276E7}"/>
          </ac:spMkLst>
        </pc:spChg>
        <pc:picChg chg="del">
          <ac:chgData name="Katie Griffiths" userId="8052fe13-d8ea-46d2-ae6a-a71c37f0d8fb" providerId="ADAL" clId="{2F9072D7-2DB3-4A76-B208-DB44C27F7DC9}" dt="2025-02-06T10:04:21.320" v="5874" actId="478"/>
          <ac:picMkLst>
            <pc:docMk/>
            <pc:sldMk cId="1525978559" sldId="2511"/>
            <ac:picMk id="5" creationId="{1A833A6A-98C3-3CB6-EF76-037E38BCCB82}"/>
          </ac:picMkLst>
        </pc:picChg>
      </pc:sldChg>
      <pc:sldChg chg="addSp delSp modSp new mod setBg modAnim">
        <pc:chgData name="Katie Griffiths" userId="8052fe13-d8ea-46d2-ae6a-a71c37f0d8fb" providerId="ADAL" clId="{2F9072D7-2DB3-4A76-B208-DB44C27F7DC9}" dt="2025-02-06T10:12:45.658" v="6039" actId="26606"/>
        <pc:sldMkLst>
          <pc:docMk/>
          <pc:sldMk cId="4116906063" sldId="2512"/>
        </pc:sldMkLst>
        <pc:spChg chg="mod">
          <ac:chgData name="Katie Griffiths" userId="8052fe13-d8ea-46d2-ae6a-a71c37f0d8fb" providerId="ADAL" clId="{2F9072D7-2DB3-4A76-B208-DB44C27F7DC9}" dt="2025-02-06T10:12:45.658" v="6039" actId="26606"/>
          <ac:spMkLst>
            <pc:docMk/>
            <pc:sldMk cId="4116906063" sldId="2512"/>
            <ac:spMk id="2" creationId="{9D0D12F4-B619-9174-7A42-784CEA8071E9}"/>
          </ac:spMkLst>
        </pc:spChg>
        <pc:spChg chg="del">
          <ac:chgData name="Katie Griffiths" userId="8052fe13-d8ea-46d2-ae6a-a71c37f0d8fb" providerId="ADAL" clId="{2F9072D7-2DB3-4A76-B208-DB44C27F7DC9}" dt="2025-02-06T10:12:25.718" v="6038"/>
          <ac:spMkLst>
            <pc:docMk/>
            <pc:sldMk cId="4116906063" sldId="2512"/>
            <ac:spMk id="3" creationId="{9201DB78-29DC-4DA4-9B48-EFE3E3345195}"/>
          </ac:spMkLst>
        </pc:spChg>
        <pc:spChg chg="add">
          <ac:chgData name="Katie Griffiths" userId="8052fe13-d8ea-46d2-ae6a-a71c37f0d8fb" providerId="ADAL" clId="{2F9072D7-2DB3-4A76-B208-DB44C27F7DC9}" dt="2025-02-06T10:12:45.658" v="6039" actId="26606"/>
          <ac:spMkLst>
            <pc:docMk/>
            <pc:sldMk cId="4116906063" sldId="2512"/>
            <ac:spMk id="9" creationId="{A4AC5506-6312-4701-8D3C-40187889A947}"/>
          </ac:spMkLst>
        </pc:spChg>
        <pc:picChg chg="add mod">
          <ac:chgData name="Katie Griffiths" userId="8052fe13-d8ea-46d2-ae6a-a71c37f0d8fb" providerId="ADAL" clId="{2F9072D7-2DB3-4A76-B208-DB44C27F7DC9}" dt="2025-02-06T10:12:45.658" v="6039" actId="26606"/>
          <ac:picMkLst>
            <pc:docMk/>
            <pc:sldMk cId="4116906063" sldId="2512"/>
            <ac:picMk id="4" creationId="{93D5A203-0005-B1E6-1E19-DAE650B80C2A}"/>
          </ac:picMkLst>
        </pc:picChg>
      </pc:sldChg>
      <pc:sldChg chg="addSp delSp modSp add mod ord">
        <pc:chgData name="Katie Griffiths" userId="8052fe13-d8ea-46d2-ae6a-a71c37f0d8fb" providerId="ADAL" clId="{2F9072D7-2DB3-4A76-B208-DB44C27F7DC9}" dt="2025-02-06T10:17:11.569" v="6183" actId="14100"/>
        <pc:sldMkLst>
          <pc:docMk/>
          <pc:sldMk cId="30285534" sldId="2513"/>
        </pc:sldMkLst>
        <pc:spChg chg="mod">
          <ac:chgData name="Katie Griffiths" userId="8052fe13-d8ea-46d2-ae6a-a71c37f0d8fb" providerId="ADAL" clId="{2F9072D7-2DB3-4A76-B208-DB44C27F7DC9}" dt="2025-02-06T10:17:11.569" v="6183" actId="14100"/>
          <ac:spMkLst>
            <pc:docMk/>
            <pc:sldMk cId="30285534" sldId="2513"/>
            <ac:spMk id="3" creationId="{85915AB9-ED59-CAFA-BF02-02D1B7ECBB40}"/>
          </ac:spMkLst>
        </pc:spChg>
        <pc:spChg chg="add del mod">
          <ac:chgData name="Katie Griffiths" userId="8052fe13-d8ea-46d2-ae6a-a71c37f0d8fb" providerId="ADAL" clId="{2F9072D7-2DB3-4A76-B208-DB44C27F7DC9}" dt="2025-02-06T10:17:08.373" v="6182" actId="478"/>
          <ac:spMkLst>
            <pc:docMk/>
            <pc:sldMk cId="30285534" sldId="2513"/>
            <ac:spMk id="7" creationId="{C9AF077D-C4A8-47EF-29C2-37E866B83435}"/>
          </ac:spMkLst>
        </pc:spChg>
        <pc:spChg chg="mod">
          <ac:chgData name="Katie Griffiths" userId="8052fe13-d8ea-46d2-ae6a-a71c37f0d8fb" providerId="ADAL" clId="{2F9072D7-2DB3-4A76-B208-DB44C27F7DC9}" dt="2025-02-06T10:14:45.474" v="6044"/>
          <ac:spMkLst>
            <pc:docMk/>
            <pc:sldMk cId="30285534" sldId="2513"/>
            <ac:spMk id="8" creationId="{A0EFDA52-5CAB-EE70-5BDF-E064C8BE8F90}"/>
          </ac:spMkLst>
        </pc:spChg>
        <pc:picChg chg="del">
          <ac:chgData name="Katie Griffiths" userId="8052fe13-d8ea-46d2-ae6a-a71c37f0d8fb" providerId="ADAL" clId="{2F9072D7-2DB3-4A76-B208-DB44C27F7DC9}" dt="2025-02-06T10:16:59.166" v="6179" actId="478"/>
          <ac:picMkLst>
            <pc:docMk/>
            <pc:sldMk cId="30285534" sldId="2513"/>
            <ac:picMk id="2" creationId="{A007659C-2FBE-D197-0D18-ED60F73AE15D}"/>
          </ac:picMkLst>
        </pc:picChg>
        <pc:picChg chg="add mod">
          <ac:chgData name="Katie Griffiths" userId="8052fe13-d8ea-46d2-ae6a-a71c37f0d8fb" providerId="ADAL" clId="{2F9072D7-2DB3-4A76-B208-DB44C27F7DC9}" dt="2025-02-06T10:17:05.744" v="6181" actId="1076"/>
          <ac:picMkLst>
            <pc:docMk/>
            <pc:sldMk cId="30285534" sldId="2513"/>
            <ac:picMk id="5" creationId="{1925E87E-9E0A-FA61-429E-2FC6BA1C008E}"/>
          </ac:picMkLst>
        </pc:picChg>
        <pc:picChg chg="del">
          <ac:chgData name="Katie Griffiths" userId="8052fe13-d8ea-46d2-ae6a-a71c37f0d8fb" providerId="ADAL" clId="{2F9072D7-2DB3-4A76-B208-DB44C27F7DC9}" dt="2025-02-06T10:17:01.031" v="6180" actId="478"/>
          <ac:picMkLst>
            <pc:docMk/>
            <pc:sldMk cId="30285534" sldId="2513"/>
            <ac:picMk id="9" creationId="{CBFC791E-CDD7-2563-F5EE-9E5C6F2EBACE}"/>
          </ac:picMkLst>
        </pc:picChg>
      </pc:sldChg>
      <pc:sldMasterChg chg="delSldLayout">
        <pc:chgData name="Katie Griffiths" userId="8052fe13-d8ea-46d2-ae6a-a71c37f0d8fb" providerId="ADAL" clId="{2F9072D7-2DB3-4A76-B208-DB44C27F7DC9}" dt="2025-02-04T16:58:33.348" v="28" actId="47"/>
        <pc:sldMasterMkLst>
          <pc:docMk/>
          <pc:sldMasterMk cId="2261915860" sldId="2147483661"/>
        </pc:sldMasterMkLst>
        <pc:sldLayoutChg chg="del">
          <pc:chgData name="Katie Griffiths" userId="8052fe13-d8ea-46d2-ae6a-a71c37f0d8fb" providerId="ADAL" clId="{2F9072D7-2DB3-4A76-B208-DB44C27F7DC9}" dt="2025-02-04T16:58:16.652" v="0" actId="47"/>
          <pc:sldLayoutMkLst>
            <pc:docMk/>
            <pc:sldMasterMk cId="2261915860" sldId="2147483661"/>
            <pc:sldLayoutMk cId="4127213893" sldId="2147483707"/>
          </pc:sldLayoutMkLst>
        </pc:sldLayoutChg>
        <pc:sldLayoutChg chg="del">
          <pc:chgData name="Katie Griffiths" userId="8052fe13-d8ea-46d2-ae6a-a71c37f0d8fb" providerId="ADAL" clId="{2F9072D7-2DB3-4A76-B208-DB44C27F7DC9}" dt="2025-02-04T16:58:33.348" v="28" actId="47"/>
          <pc:sldLayoutMkLst>
            <pc:docMk/>
            <pc:sldMasterMk cId="2261915860" sldId="2147483661"/>
            <pc:sldLayoutMk cId="3060064082" sldId="2147483708"/>
          </pc:sldLayoutMkLst>
        </pc:sldLayoutChg>
        <pc:sldLayoutChg chg="del">
          <pc:chgData name="Katie Griffiths" userId="8052fe13-d8ea-46d2-ae6a-a71c37f0d8fb" providerId="ADAL" clId="{2F9072D7-2DB3-4A76-B208-DB44C27F7DC9}" dt="2025-02-04T16:58:30.782" v="24" actId="47"/>
          <pc:sldLayoutMkLst>
            <pc:docMk/>
            <pc:sldMasterMk cId="2261915860" sldId="2147483661"/>
            <pc:sldLayoutMk cId="171556189" sldId="2147483709"/>
          </pc:sldLayoutMkLst>
        </pc:sldLayoutChg>
        <pc:sldLayoutChg chg="del">
          <pc:chgData name="Katie Griffiths" userId="8052fe13-d8ea-46d2-ae6a-a71c37f0d8fb" providerId="ADAL" clId="{2F9072D7-2DB3-4A76-B208-DB44C27F7DC9}" dt="2025-02-04T16:58:31.279" v="25" actId="47"/>
          <pc:sldLayoutMkLst>
            <pc:docMk/>
            <pc:sldMasterMk cId="2261915860" sldId="2147483661"/>
            <pc:sldLayoutMk cId="291396578" sldId="2147483710"/>
          </pc:sldLayoutMkLst>
        </pc:sldLayoutChg>
        <pc:sldLayoutChg chg="del">
          <pc:chgData name="Katie Griffiths" userId="8052fe13-d8ea-46d2-ae6a-a71c37f0d8fb" providerId="ADAL" clId="{2F9072D7-2DB3-4A76-B208-DB44C27F7DC9}" dt="2025-02-04T16:58:32.629" v="27" actId="47"/>
          <pc:sldLayoutMkLst>
            <pc:docMk/>
            <pc:sldMasterMk cId="2261915860" sldId="2147483661"/>
            <pc:sldLayoutMk cId="3498935811" sldId="2147483711"/>
          </pc:sldLayoutMkLst>
        </pc:sldLayoutChg>
      </pc:sldMasterChg>
      <pc:sldMasterChg chg="delSldLayout">
        <pc:chgData name="Katie Griffiths" userId="8052fe13-d8ea-46d2-ae6a-a71c37f0d8fb" providerId="ADAL" clId="{2F9072D7-2DB3-4A76-B208-DB44C27F7DC9}" dt="2025-02-06T10:08:34.588" v="5908" actId="47"/>
        <pc:sldMasterMkLst>
          <pc:docMk/>
          <pc:sldMasterMk cId="3022646764" sldId="2147483683"/>
        </pc:sldMasterMkLst>
        <pc:sldLayoutChg chg="del">
          <pc:chgData name="Katie Griffiths" userId="8052fe13-d8ea-46d2-ae6a-a71c37f0d8fb" providerId="ADAL" clId="{2F9072D7-2DB3-4A76-B208-DB44C27F7DC9}" dt="2025-02-06T10:08:34.588" v="5908" actId="47"/>
          <pc:sldLayoutMkLst>
            <pc:docMk/>
            <pc:sldMasterMk cId="3022646764" sldId="2147483683"/>
            <pc:sldLayoutMk cId="2629950158" sldId="2147483684"/>
          </pc:sldLayoutMkLst>
        </pc:sldLayoutChg>
      </pc:sldMasterChg>
      <pc:sldMasterChg chg="delSldLayout">
        <pc:chgData name="Katie Griffiths" userId="8052fe13-d8ea-46d2-ae6a-a71c37f0d8fb" providerId="ADAL" clId="{2F9072D7-2DB3-4A76-B208-DB44C27F7DC9}" dt="2025-02-06T10:08:38.458" v="5911" actId="47"/>
        <pc:sldMasterMkLst>
          <pc:docMk/>
          <pc:sldMasterMk cId="3379650138" sldId="2147483707"/>
        </pc:sldMasterMkLst>
        <pc:sldLayoutChg chg="del">
          <pc:chgData name="Katie Griffiths" userId="8052fe13-d8ea-46d2-ae6a-a71c37f0d8fb" providerId="ADAL" clId="{2F9072D7-2DB3-4A76-B208-DB44C27F7DC9}" dt="2025-02-06T10:08:38.458" v="5911" actId="47"/>
          <pc:sldLayoutMkLst>
            <pc:docMk/>
            <pc:sldMasterMk cId="3379650138" sldId="2147483707"/>
            <pc:sldLayoutMk cId="4547574" sldId="2147483709"/>
          </pc:sldLayoutMkLst>
        </pc:sldLayoutChg>
      </pc:sldMasterChg>
      <pc:sldMasterChg chg="del delSldLayout">
        <pc:chgData name="Katie Griffiths" userId="8052fe13-d8ea-46d2-ae6a-a71c37f0d8fb" providerId="ADAL" clId="{2F9072D7-2DB3-4A76-B208-DB44C27F7DC9}" dt="2025-02-06T10:02:59.769" v="5813" actId="47"/>
        <pc:sldMasterMkLst>
          <pc:docMk/>
          <pc:sldMasterMk cId="967777666" sldId="2147483720"/>
        </pc:sldMasterMkLst>
        <pc:sldLayoutChg chg="del">
          <pc:chgData name="Katie Griffiths" userId="8052fe13-d8ea-46d2-ae6a-a71c37f0d8fb" providerId="ADAL" clId="{2F9072D7-2DB3-4A76-B208-DB44C27F7DC9}" dt="2025-02-06T10:02:59.769" v="5813" actId="47"/>
          <pc:sldLayoutMkLst>
            <pc:docMk/>
            <pc:sldMasterMk cId="967777666" sldId="2147483720"/>
            <pc:sldLayoutMk cId="986273180" sldId="2147483721"/>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1751550537" sldId="2147483722"/>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283596530" sldId="2147483723"/>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1777075394" sldId="2147483724"/>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331500609" sldId="2147483725"/>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892522879" sldId="2147483726"/>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3266557027" sldId="2147483727"/>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2195939162" sldId="2147483728"/>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1728958301" sldId="2147483729"/>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3903968912" sldId="2147483730"/>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3304041863" sldId="2147483731"/>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2946775574" sldId="2147483732"/>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2464723310" sldId="2147483733"/>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1110635603" sldId="2147483734"/>
          </pc:sldLayoutMkLst>
        </pc:sldLayoutChg>
        <pc:sldLayoutChg chg="del">
          <pc:chgData name="Katie Griffiths" userId="8052fe13-d8ea-46d2-ae6a-a71c37f0d8fb" providerId="ADAL" clId="{2F9072D7-2DB3-4A76-B208-DB44C27F7DC9}" dt="2025-02-06T10:02:59.769" v="5813" actId="47"/>
          <pc:sldLayoutMkLst>
            <pc:docMk/>
            <pc:sldMasterMk cId="967777666" sldId="2147483720"/>
            <pc:sldLayoutMk cId="3890403623" sldId="2147483735"/>
          </pc:sldLayoutMkLst>
        </pc:sldLayoutChg>
      </pc:sldMasterChg>
      <pc:sldMasterChg chg="del delSldLayout">
        <pc:chgData name="Katie Griffiths" userId="8052fe13-d8ea-46d2-ae6a-a71c37f0d8fb" providerId="ADAL" clId="{2F9072D7-2DB3-4A76-B208-DB44C27F7DC9}" dt="2025-02-06T10:17:19.489" v="6184" actId="47"/>
        <pc:sldMasterMkLst>
          <pc:docMk/>
          <pc:sldMasterMk cId="1437365874" sldId="2147483736"/>
        </pc:sldMasterMkLst>
        <pc:sldLayoutChg chg="del">
          <pc:chgData name="Katie Griffiths" userId="8052fe13-d8ea-46d2-ae6a-a71c37f0d8fb" providerId="ADAL" clId="{2F9072D7-2DB3-4A76-B208-DB44C27F7DC9}" dt="2025-02-06T10:17:19.489" v="6184" actId="47"/>
          <pc:sldLayoutMkLst>
            <pc:docMk/>
            <pc:sldMasterMk cId="1437365874" sldId="2147483736"/>
            <pc:sldLayoutMk cId="1630983773" sldId="2147483737"/>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3459901525" sldId="2147483738"/>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2118177596" sldId="2147483739"/>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551037191" sldId="2147483740"/>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2111409792" sldId="2147483741"/>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321403283" sldId="2147483742"/>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1258062824" sldId="2147483743"/>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2147972177" sldId="2147483744"/>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1346519242" sldId="2147483745"/>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2077861965" sldId="2147483746"/>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1468821320" sldId="2147483747"/>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1162390921" sldId="2147483748"/>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2487898662" sldId="2147483749"/>
          </pc:sldLayoutMkLst>
        </pc:sldLayoutChg>
        <pc:sldLayoutChg chg="del">
          <pc:chgData name="Katie Griffiths" userId="8052fe13-d8ea-46d2-ae6a-a71c37f0d8fb" providerId="ADAL" clId="{2F9072D7-2DB3-4A76-B208-DB44C27F7DC9}" dt="2025-02-06T10:17:19.489" v="6184" actId="47"/>
          <pc:sldLayoutMkLst>
            <pc:docMk/>
            <pc:sldMasterMk cId="1437365874" sldId="2147483736"/>
            <pc:sldLayoutMk cId="1626091130" sldId="2147483750"/>
          </pc:sldLayoutMkLst>
        </pc:sldLayoutChg>
      </pc:sldMasterChg>
      <pc:sldMasterChg chg="del delSldLayout">
        <pc:chgData name="Katie Griffiths" userId="8052fe13-d8ea-46d2-ae6a-a71c37f0d8fb" providerId="ADAL" clId="{2F9072D7-2DB3-4A76-B208-DB44C27F7DC9}" dt="2025-02-06T10:13:38.035" v="6040" actId="47"/>
        <pc:sldMasterMkLst>
          <pc:docMk/>
          <pc:sldMasterMk cId="4178559268" sldId="2147483751"/>
        </pc:sldMasterMkLst>
        <pc:sldLayoutChg chg="del">
          <pc:chgData name="Katie Griffiths" userId="8052fe13-d8ea-46d2-ae6a-a71c37f0d8fb" providerId="ADAL" clId="{2F9072D7-2DB3-4A76-B208-DB44C27F7DC9}" dt="2025-02-06T10:13:38.035" v="6040" actId="47"/>
          <pc:sldLayoutMkLst>
            <pc:docMk/>
            <pc:sldMasterMk cId="4178559268" sldId="2147483751"/>
            <pc:sldLayoutMk cId="3106663954" sldId="2147483752"/>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4217619476" sldId="2147483753"/>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1244236108" sldId="2147483754"/>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2462537788" sldId="2147483755"/>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1605900443" sldId="2147483756"/>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2855857771" sldId="2147483757"/>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228386773" sldId="2147483758"/>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2829590436" sldId="2147483759"/>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4214529599" sldId="2147483760"/>
          </pc:sldLayoutMkLst>
        </pc:sldLayoutChg>
        <pc:sldLayoutChg chg="del">
          <pc:chgData name="Katie Griffiths" userId="8052fe13-d8ea-46d2-ae6a-a71c37f0d8fb" providerId="ADAL" clId="{2F9072D7-2DB3-4A76-B208-DB44C27F7DC9}" dt="2025-02-06T10:13:38.035" v="6040" actId="47"/>
          <pc:sldLayoutMkLst>
            <pc:docMk/>
            <pc:sldMasterMk cId="4178559268" sldId="2147483751"/>
            <pc:sldLayoutMk cId="374716102" sldId="2147483761"/>
          </pc:sldLayoutMkLst>
        </pc:sldLayoutChg>
        <pc:sldLayoutChg chg="del">
          <pc:chgData name="Katie Griffiths" userId="8052fe13-d8ea-46d2-ae6a-a71c37f0d8fb" providerId="ADAL" clId="{2F9072D7-2DB3-4A76-B208-DB44C27F7DC9}" dt="2025-02-06T10:08:11.740" v="5906" actId="47"/>
          <pc:sldLayoutMkLst>
            <pc:docMk/>
            <pc:sldMasterMk cId="4178559268" sldId="2147483751"/>
            <pc:sldLayoutMk cId="3924945326" sldId="21474837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66B70-6384-4A2D-97AA-B48038F93C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312596C-C9F3-49F6-9465-7C585B0FD078}">
      <dgm:prSet phldrT="[Text]"/>
      <dgm:spPr>
        <a:solidFill>
          <a:schemeClr val="accent2"/>
        </a:solidFill>
      </dgm:spPr>
      <dgm:t>
        <a:bodyPr/>
        <a:lstStyle/>
        <a:p>
          <a:r>
            <a:rPr lang="en-GB">
              <a:latin typeface="Arial Unicode MS" panose="020B0604020202020204" pitchFamily="34" charset="-128"/>
              <a:ea typeface="Arial Unicode MS" panose="020B0604020202020204" pitchFamily="34" charset="-128"/>
              <a:cs typeface="Arial Unicode MS" panose="020B0604020202020204" pitchFamily="34" charset="-128"/>
            </a:rPr>
            <a:t>First hearing in court</a:t>
          </a:r>
        </a:p>
      </dgm:t>
    </dgm:pt>
    <dgm:pt modelId="{6C8F33AB-7ABB-48E4-9A35-2226723AD46C}" type="parTrans" cxnId="{B27482D7-FEB0-4B98-9344-D16F4F93A1DC}">
      <dgm:prSet/>
      <dgm:spPr/>
      <dgm:t>
        <a:bodyPr/>
        <a:lstStyle/>
        <a:p>
          <a:endParaRPr lang="en-GB"/>
        </a:p>
      </dgm:t>
    </dgm:pt>
    <dgm:pt modelId="{7143F7FF-DDD6-48C2-957F-1F4FA0A88D6F}" type="sibTrans" cxnId="{B27482D7-FEB0-4B98-9344-D16F4F93A1DC}">
      <dgm:prSet/>
      <dgm:spPr/>
      <dgm:t>
        <a:bodyPr/>
        <a:lstStyle/>
        <a:p>
          <a:endParaRPr lang="en-GB"/>
        </a:p>
      </dgm:t>
    </dgm:pt>
    <dgm:pt modelId="{C0D51769-FA69-481E-B80D-6DF78C0FE2B5}">
      <dgm:prSet phldrT="[Text]"/>
      <dgm:spPr>
        <a:solidFill>
          <a:srgbClr val="9B1E5C"/>
        </a:solidFill>
      </dgm:spPr>
      <dgm:t>
        <a:bodyPr/>
        <a:lstStyle/>
        <a:p>
          <a:r>
            <a:rPr lang="en-GB">
              <a:latin typeface="Arial Unicode MS" panose="020B0604020202020204" pitchFamily="34" charset="-128"/>
              <a:ea typeface="Arial Unicode MS" panose="020B0604020202020204" pitchFamily="34" charset="-128"/>
              <a:cs typeface="Arial Unicode MS" panose="020B0604020202020204" pitchFamily="34" charset="-128"/>
            </a:rPr>
            <a:t>Guilty plea:</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Prosecution outlines case</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Defence solicitor/defendant give mitigation</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Magistrates decide sentence</a:t>
          </a:r>
        </a:p>
      </dgm:t>
    </dgm:pt>
    <dgm:pt modelId="{D05272C2-2083-4549-9F40-D5C0DD34FD80}" type="parTrans" cxnId="{29CB607D-3734-47B3-BF7C-7E8BBE1B8E91}">
      <dgm:prSet/>
      <dgm:spPr/>
      <dgm:t>
        <a:bodyPr/>
        <a:lstStyle/>
        <a:p>
          <a:endParaRPr lang="en-GB"/>
        </a:p>
      </dgm:t>
    </dgm:pt>
    <dgm:pt modelId="{06FE215B-ADA6-4DED-A965-ABBC524F071E}" type="sibTrans" cxnId="{29CB607D-3734-47B3-BF7C-7E8BBE1B8E91}">
      <dgm:prSet/>
      <dgm:spPr/>
      <dgm:t>
        <a:bodyPr/>
        <a:lstStyle/>
        <a:p>
          <a:endParaRPr lang="en-GB"/>
        </a:p>
      </dgm:t>
    </dgm:pt>
    <dgm:pt modelId="{9F233EF5-88A0-41A2-BE3A-91B1FFF6523D}">
      <dgm:prSet phldrT="[Text]" custT="1"/>
      <dgm:spPr>
        <a:solidFill>
          <a:srgbClr val="9B1E5C"/>
        </a:solidFill>
      </dgm:spPr>
      <dgm:t>
        <a:bodyPr/>
        <a:lstStyle/>
        <a:p>
          <a:r>
            <a:rPr lang="en-GB" sz="1200">
              <a:latin typeface="Arial Unicode MS" panose="020B0604020202020204" pitchFamily="34" charset="-128"/>
              <a:ea typeface="Arial Unicode MS" panose="020B0604020202020204" pitchFamily="34" charset="-128"/>
              <a:cs typeface="Arial Unicode MS" panose="020B0604020202020204" pitchFamily="34" charset="-128"/>
            </a:rPr>
            <a:t>Not guilty plea</a:t>
          </a:r>
        </a:p>
        <a:p>
          <a:r>
            <a:rPr lang="en-GB" sz="1200">
              <a:latin typeface="Arial Unicode MS" panose="020B0604020202020204" pitchFamily="34" charset="-128"/>
              <a:ea typeface="Arial Unicode MS" panose="020B0604020202020204" pitchFamily="34" charset="-128"/>
              <a:cs typeface="Arial Unicode MS" panose="020B0604020202020204" pitchFamily="34" charset="-128"/>
            </a:rPr>
            <a:t>Defence arguments set out</a:t>
          </a:r>
        </a:p>
        <a:p>
          <a:r>
            <a:rPr lang="en-GB" sz="1200">
              <a:latin typeface="Arial Unicode MS" panose="020B0604020202020204" pitchFamily="34" charset="-128"/>
              <a:ea typeface="Arial Unicode MS" panose="020B0604020202020204" pitchFamily="34" charset="-128"/>
              <a:cs typeface="Arial Unicode MS" panose="020B0604020202020204" pitchFamily="34" charset="-128"/>
            </a:rPr>
            <a:t>Trial fixed</a:t>
          </a:r>
        </a:p>
        <a:p>
          <a:r>
            <a:rPr lang="en-GB" sz="1200">
              <a:latin typeface="Arial Unicode MS" panose="020B0604020202020204" pitchFamily="34" charset="-128"/>
              <a:ea typeface="Arial Unicode MS" panose="020B0604020202020204" pitchFamily="34" charset="-128"/>
              <a:cs typeface="Arial Unicode MS" panose="020B0604020202020204" pitchFamily="34" charset="-128"/>
            </a:rPr>
            <a:t>Required witness agreed</a:t>
          </a:r>
        </a:p>
        <a:p>
          <a:r>
            <a:rPr lang="en-GB" sz="1200">
              <a:latin typeface="Arial Unicode MS" panose="020B0604020202020204" pitchFamily="34" charset="-128"/>
              <a:ea typeface="Arial Unicode MS" panose="020B0604020202020204" pitchFamily="34" charset="-128"/>
              <a:cs typeface="Arial Unicode MS" panose="020B0604020202020204" pitchFamily="34" charset="-128"/>
            </a:rPr>
            <a:t>Agree any additional evidence and timescales</a:t>
          </a:r>
        </a:p>
      </dgm:t>
    </dgm:pt>
    <dgm:pt modelId="{7EE27719-179C-4260-BF92-6ABF644BA75F}" type="parTrans" cxnId="{7ADEF181-98F1-4276-BBE3-BD0597F2841C}">
      <dgm:prSet/>
      <dgm:spPr/>
      <dgm:t>
        <a:bodyPr/>
        <a:lstStyle/>
        <a:p>
          <a:endParaRPr lang="en-GB"/>
        </a:p>
      </dgm:t>
    </dgm:pt>
    <dgm:pt modelId="{8AF56D49-3C76-4927-A45F-B5DFAA41F639}" type="sibTrans" cxnId="{7ADEF181-98F1-4276-BBE3-BD0597F2841C}">
      <dgm:prSet/>
      <dgm:spPr/>
      <dgm:t>
        <a:bodyPr/>
        <a:lstStyle/>
        <a:p>
          <a:endParaRPr lang="en-GB"/>
        </a:p>
      </dgm:t>
    </dgm:pt>
    <dgm:pt modelId="{FE9CD718-23D7-47C5-963A-4990F814BC43}">
      <dgm:prSet phldrT="[Text]"/>
      <dgm:spPr>
        <a:solidFill>
          <a:srgbClr val="1E2A5A"/>
        </a:solidFill>
      </dgm:spPr>
      <dgm:t>
        <a:bodyPr/>
        <a:lstStyle/>
        <a:p>
          <a:r>
            <a:rPr lang="en-GB">
              <a:latin typeface="Arial Unicode MS" panose="020B0604020202020204" pitchFamily="34" charset="-128"/>
              <a:ea typeface="Arial Unicode MS" panose="020B0604020202020204" pitchFamily="34" charset="-128"/>
              <a:cs typeface="Arial Unicode MS" panose="020B0604020202020204" pitchFamily="34" charset="-128"/>
            </a:rPr>
            <a:t>School informed of court outcome</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Case closed due to improved attendance</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New intervention agreed if no improvement</a:t>
          </a:r>
        </a:p>
      </dgm:t>
    </dgm:pt>
    <dgm:pt modelId="{699C305B-24FE-45FB-806F-1FCEA271EE6F}" type="parTrans" cxnId="{E7E6E39D-DF5A-4FA6-A7AC-9704CEFFA868}">
      <dgm:prSet/>
      <dgm:spPr/>
      <dgm:t>
        <a:bodyPr/>
        <a:lstStyle/>
        <a:p>
          <a:endParaRPr lang="en-GB"/>
        </a:p>
      </dgm:t>
    </dgm:pt>
    <dgm:pt modelId="{0D626F6E-E945-4C90-880D-A1ADC186777A}" type="sibTrans" cxnId="{E7E6E39D-DF5A-4FA6-A7AC-9704CEFFA868}">
      <dgm:prSet/>
      <dgm:spPr/>
      <dgm:t>
        <a:bodyPr/>
        <a:lstStyle/>
        <a:p>
          <a:endParaRPr lang="en-GB"/>
        </a:p>
      </dgm:t>
    </dgm:pt>
    <dgm:pt modelId="{2FB12880-590F-423F-8DD2-B5BA27C8D481}">
      <dgm:prSet phldrT="[Text]"/>
      <dgm:spPr>
        <a:solidFill>
          <a:srgbClr val="1E2A5A"/>
        </a:solidFill>
      </dgm:spPr>
      <dgm:t>
        <a:bodyPr/>
        <a:lstStyle/>
        <a:p>
          <a:r>
            <a:rPr lang="en-GB">
              <a:latin typeface="Arial Unicode MS" panose="020B0604020202020204" pitchFamily="34" charset="-128"/>
              <a:ea typeface="Arial Unicode MS" panose="020B0604020202020204" pitchFamily="34" charset="-128"/>
              <a:cs typeface="Arial Unicode MS" panose="020B0604020202020204" pitchFamily="34" charset="-128"/>
            </a:rPr>
            <a:t>School witnesses informed</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Additional evidence gathered and served</a:t>
          </a:r>
        </a:p>
      </dgm:t>
    </dgm:pt>
    <dgm:pt modelId="{D5304523-0983-4A4D-BF86-C4602A0D10A8}" type="parTrans" cxnId="{75B6FD58-AAB4-480B-BD6A-9677A12C8528}">
      <dgm:prSet/>
      <dgm:spPr/>
      <dgm:t>
        <a:bodyPr/>
        <a:lstStyle/>
        <a:p>
          <a:endParaRPr lang="en-GB"/>
        </a:p>
      </dgm:t>
    </dgm:pt>
    <dgm:pt modelId="{B34CDE24-ECE3-4579-A77D-F4F5B3659981}" type="sibTrans" cxnId="{75B6FD58-AAB4-480B-BD6A-9677A12C8528}">
      <dgm:prSet/>
      <dgm:spPr/>
      <dgm:t>
        <a:bodyPr/>
        <a:lstStyle/>
        <a:p>
          <a:endParaRPr lang="en-GB"/>
        </a:p>
      </dgm:t>
    </dgm:pt>
    <dgm:pt modelId="{321D7FBE-B5D2-4587-A1F3-BE441E2A6FB3}">
      <dgm:prSet/>
      <dgm:spPr>
        <a:solidFill>
          <a:srgbClr val="F26631"/>
        </a:solidFill>
      </dgm:spPr>
      <dgm:t>
        <a:bodyPr/>
        <a:lstStyle/>
        <a:p>
          <a:r>
            <a:rPr lang="en-GB">
              <a:latin typeface="Arial Unicode MS" panose="020B0604020202020204" pitchFamily="34" charset="-128"/>
              <a:ea typeface="Arial Unicode MS" panose="020B0604020202020204" pitchFamily="34" charset="-128"/>
              <a:cs typeface="Arial Unicode MS" panose="020B0604020202020204" pitchFamily="34" charset="-128"/>
            </a:rPr>
            <a:t>Trial </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Magistrates hear live evidence from defence and prosecution</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Magistrates decide if defendant guilty or not guilty</a:t>
          </a:r>
        </a:p>
        <a:p>
          <a:r>
            <a:rPr lang="en-GB">
              <a:latin typeface="Arial Unicode MS" panose="020B0604020202020204" pitchFamily="34" charset="-128"/>
              <a:ea typeface="Arial Unicode MS" panose="020B0604020202020204" pitchFamily="34" charset="-128"/>
              <a:cs typeface="Arial Unicode MS" panose="020B0604020202020204" pitchFamily="34" charset="-128"/>
            </a:rPr>
            <a:t>If found guilty, Magistrates impose sentencing</a:t>
          </a:r>
        </a:p>
      </dgm:t>
    </dgm:pt>
    <dgm:pt modelId="{CCA5EDF2-D9A2-462F-AB21-6AA39C206A42}" type="parTrans" cxnId="{A9FBFF3E-1E40-424D-9EBE-3D0D054545AF}">
      <dgm:prSet/>
      <dgm:spPr/>
      <dgm:t>
        <a:bodyPr/>
        <a:lstStyle/>
        <a:p>
          <a:endParaRPr lang="en-GB"/>
        </a:p>
      </dgm:t>
    </dgm:pt>
    <dgm:pt modelId="{4D8BB24D-6000-4245-8358-7DDD49AF61AD}" type="sibTrans" cxnId="{A9FBFF3E-1E40-424D-9EBE-3D0D054545AF}">
      <dgm:prSet/>
      <dgm:spPr/>
      <dgm:t>
        <a:bodyPr/>
        <a:lstStyle/>
        <a:p>
          <a:endParaRPr lang="en-GB"/>
        </a:p>
      </dgm:t>
    </dgm:pt>
    <dgm:pt modelId="{BE5D7FF9-FD2E-4D63-862F-F12E04B59CE2}" type="pres">
      <dgm:prSet presAssocID="{3F566B70-6384-4A2D-97AA-B48038F93C05}" presName="diagram" presStyleCnt="0">
        <dgm:presLayoutVars>
          <dgm:dir/>
          <dgm:resizeHandles val="exact"/>
        </dgm:presLayoutVars>
      </dgm:prSet>
      <dgm:spPr/>
    </dgm:pt>
    <dgm:pt modelId="{6CB8A3FF-BE6F-423C-9334-B4E74733F399}" type="pres">
      <dgm:prSet presAssocID="{6312596C-C9F3-49F6-9465-7C585B0FD078}" presName="node" presStyleLbl="node1" presStyleIdx="0" presStyleCnt="6" custScaleY="33028" custLinFactNeighborX="70636" custLinFactNeighborY="-76457">
        <dgm:presLayoutVars>
          <dgm:bulletEnabled val="1"/>
        </dgm:presLayoutVars>
      </dgm:prSet>
      <dgm:spPr/>
    </dgm:pt>
    <dgm:pt modelId="{458CE2F4-77E5-4011-A3E5-1AA8C837A03A}" type="pres">
      <dgm:prSet presAssocID="{7143F7FF-DDD6-48C2-957F-1F4FA0A88D6F}" presName="sibTrans" presStyleCnt="0"/>
      <dgm:spPr/>
    </dgm:pt>
    <dgm:pt modelId="{AB3AA268-1266-40A9-8F69-A88C5735586E}" type="pres">
      <dgm:prSet presAssocID="{C0D51769-FA69-481E-B80D-6DF78C0FE2B5}" presName="node" presStyleLbl="node1" presStyleIdx="1" presStyleCnt="6" custLinFactX="-13001" custLinFactNeighborX="-100000" custLinFactNeighborY="36839">
        <dgm:presLayoutVars>
          <dgm:bulletEnabled val="1"/>
        </dgm:presLayoutVars>
      </dgm:prSet>
      <dgm:spPr/>
    </dgm:pt>
    <dgm:pt modelId="{AE931CFB-FB55-4807-A7C1-D99CA8A4735B}" type="pres">
      <dgm:prSet presAssocID="{06FE215B-ADA6-4DED-A965-ABBC524F071E}" presName="sibTrans" presStyleCnt="0"/>
      <dgm:spPr/>
    </dgm:pt>
    <dgm:pt modelId="{8AD64759-0B28-476B-9DF8-DECB9B5A9BDD}" type="pres">
      <dgm:prSet presAssocID="{9F233EF5-88A0-41A2-BE3A-91B1FFF6523D}" presName="node" presStyleLbl="node1" presStyleIdx="2" presStyleCnt="6" custScaleX="102606" custLinFactNeighborX="-42222" custLinFactNeighborY="-14536">
        <dgm:presLayoutVars>
          <dgm:bulletEnabled val="1"/>
        </dgm:presLayoutVars>
      </dgm:prSet>
      <dgm:spPr/>
    </dgm:pt>
    <dgm:pt modelId="{9D57DE19-D2AF-4D02-94D4-EFF08769B3C7}" type="pres">
      <dgm:prSet presAssocID="{8AF56D49-3C76-4927-A45F-B5DFAA41F639}" presName="sibTrans" presStyleCnt="0"/>
      <dgm:spPr/>
    </dgm:pt>
    <dgm:pt modelId="{75F408D8-D75C-4FDE-A750-87DB7E00D655}" type="pres">
      <dgm:prSet presAssocID="{FE9CD718-23D7-47C5-963A-4990F814BC43}" presName="node" presStyleLbl="node1" presStyleIdx="3" presStyleCnt="6" custLinFactX="-46925" custLinFactNeighborX="-100000" custLinFactNeighborY="37331">
        <dgm:presLayoutVars>
          <dgm:bulletEnabled val="1"/>
        </dgm:presLayoutVars>
      </dgm:prSet>
      <dgm:spPr/>
    </dgm:pt>
    <dgm:pt modelId="{86442981-E110-4BA0-95D1-34EF5D789603}" type="pres">
      <dgm:prSet presAssocID="{0D626F6E-E945-4C90-880D-A1ADC186777A}" presName="sibTrans" presStyleCnt="0"/>
      <dgm:spPr/>
    </dgm:pt>
    <dgm:pt modelId="{33BF3877-E9CB-4691-AF39-ADC280D914FD}" type="pres">
      <dgm:prSet presAssocID="{2FB12880-590F-423F-8DD2-B5BA27C8D481}" presName="node" presStyleLbl="node1" presStyleIdx="4" presStyleCnt="6" custScaleX="103400" custScaleY="47614" custLinFactNeighborX="73525" custLinFactNeighborY="-45921">
        <dgm:presLayoutVars>
          <dgm:bulletEnabled val="1"/>
        </dgm:presLayoutVars>
      </dgm:prSet>
      <dgm:spPr/>
    </dgm:pt>
    <dgm:pt modelId="{E51220DF-D6E9-4A37-8024-90C273CF777A}" type="pres">
      <dgm:prSet presAssocID="{B34CDE24-ECE3-4579-A77D-F4F5B3659981}" presName="sibTrans" presStyleCnt="0"/>
      <dgm:spPr/>
    </dgm:pt>
    <dgm:pt modelId="{154E0D24-34B5-4FEF-8318-ACA228F34800}" type="pres">
      <dgm:prSet presAssocID="{321D7FBE-B5D2-4587-A1F3-BE441E2A6FB3}" presName="node" presStyleLbl="node1" presStyleIdx="5" presStyleCnt="6" custScaleX="106632" custLinFactNeighborX="-41901" custLinFactNeighborY="40607">
        <dgm:presLayoutVars>
          <dgm:bulletEnabled val="1"/>
        </dgm:presLayoutVars>
      </dgm:prSet>
      <dgm:spPr/>
    </dgm:pt>
  </dgm:ptLst>
  <dgm:cxnLst>
    <dgm:cxn modelId="{1EF96812-1CDF-4261-8B26-3B1BCAC35E7C}" type="presOf" srcId="{6312596C-C9F3-49F6-9465-7C585B0FD078}" destId="{6CB8A3FF-BE6F-423C-9334-B4E74733F399}" srcOrd="0" destOrd="0" presId="urn:microsoft.com/office/officeart/2005/8/layout/default"/>
    <dgm:cxn modelId="{9171771C-FD40-4056-9581-9C9D3BD1D2E2}" type="presOf" srcId="{C0D51769-FA69-481E-B80D-6DF78C0FE2B5}" destId="{AB3AA268-1266-40A9-8F69-A88C5735586E}" srcOrd="0" destOrd="0" presId="urn:microsoft.com/office/officeart/2005/8/layout/default"/>
    <dgm:cxn modelId="{A1D1B523-B674-4EBA-B17E-A60FEBA98434}" type="presOf" srcId="{321D7FBE-B5D2-4587-A1F3-BE441E2A6FB3}" destId="{154E0D24-34B5-4FEF-8318-ACA228F34800}" srcOrd="0" destOrd="0" presId="urn:microsoft.com/office/officeart/2005/8/layout/default"/>
    <dgm:cxn modelId="{A9FBFF3E-1E40-424D-9EBE-3D0D054545AF}" srcId="{3F566B70-6384-4A2D-97AA-B48038F93C05}" destId="{321D7FBE-B5D2-4587-A1F3-BE441E2A6FB3}" srcOrd="5" destOrd="0" parTransId="{CCA5EDF2-D9A2-462F-AB21-6AA39C206A42}" sibTransId="{4D8BB24D-6000-4245-8358-7DDD49AF61AD}"/>
    <dgm:cxn modelId="{75B6FD58-AAB4-480B-BD6A-9677A12C8528}" srcId="{3F566B70-6384-4A2D-97AA-B48038F93C05}" destId="{2FB12880-590F-423F-8DD2-B5BA27C8D481}" srcOrd="4" destOrd="0" parTransId="{D5304523-0983-4A4D-BF86-C4602A0D10A8}" sibTransId="{B34CDE24-ECE3-4579-A77D-F4F5B3659981}"/>
    <dgm:cxn modelId="{29CB607D-3734-47B3-BF7C-7E8BBE1B8E91}" srcId="{3F566B70-6384-4A2D-97AA-B48038F93C05}" destId="{C0D51769-FA69-481E-B80D-6DF78C0FE2B5}" srcOrd="1" destOrd="0" parTransId="{D05272C2-2083-4549-9F40-D5C0DD34FD80}" sibTransId="{06FE215B-ADA6-4DED-A965-ABBC524F071E}"/>
    <dgm:cxn modelId="{7ADEF181-98F1-4276-BBE3-BD0597F2841C}" srcId="{3F566B70-6384-4A2D-97AA-B48038F93C05}" destId="{9F233EF5-88A0-41A2-BE3A-91B1FFF6523D}" srcOrd="2" destOrd="0" parTransId="{7EE27719-179C-4260-BF92-6ABF644BA75F}" sibTransId="{8AF56D49-3C76-4927-A45F-B5DFAA41F639}"/>
    <dgm:cxn modelId="{CB922E87-86CD-4578-BDF4-4322767ADBF7}" type="presOf" srcId="{2FB12880-590F-423F-8DD2-B5BA27C8D481}" destId="{33BF3877-E9CB-4691-AF39-ADC280D914FD}" srcOrd="0" destOrd="0" presId="urn:microsoft.com/office/officeart/2005/8/layout/default"/>
    <dgm:cxn modelId="{0075D893-1687-4BA8-8D28-18ECDC1102E3}" type="presOf" srcId="{3F566B70-6384-4A2D-97AA-B48038F93C05}" destId="{BE5D7FF9-FD2E-4D63-862F-F12E04B59CE2}" srcOrd="0" destOrd="0" presId="urn:microsoft.com/office/officeart/2005/8/layout/default"/>
    <dgm:cxn modelId="{E7E6E39D-DF5A-4FA6-A7AC-9704CEFFA868}" srcId="{3F566B70-6384-4A2D-97AA-B48038F93C05}" destId="{FE9CD718-23D7-47C5-963A-4990F814BC43}" srcOrd="3" destOrd="0" parTransId="{699C305B-24FE-45FB-806F-1FCEA271EE6F}" sibTransId="{0D626F6E-E945-4C90-880D-A1ADC186777A}"/>
    <dgm:cxn modelId="{AF43F2B8-25BE-4291-A2E0-623570CC1E37}" type="presOf" srcId="{9F233EF5-88A0-41A2-BE3A-91B1FFF6523D}" destId="{8AD64759-0B28-476B-9DF8-DECB9B5A9BDD}" srcOrd="0" destOrd="0" presId="urn:microsoft.com/office/officeart/2005/8/layout/default"/>
    <dgm:cxn modelId="{BDE25CCA-13A5-4761-89E1-00CE2C646722}" type="presOf" srcId="{FE9CD718-23D7-47C5-963A-4990F814BC43}" destId="{75F408D8-D75C-4FDE-A750-87DB7E00D655}" srcOrd="0" destOrd="0" presId="urn:microsoft.com/office/officeart/2005/8/layout/default"/>
    <dgm:cxn modelId="{B27482D7-FEB0-4B98-9344-D16F4F93A1DC}" srcId="{3F566B70-6384-4A2D-97AA-B48038F93C05}" destId="{6312596C-C9F3-49F6-9465-7C585B0FD078}" srcOrd="0" destOrd="0" parTransId="{6C8F33AB-7ABB-48E4-9A35-2226723AD46C}" sibTransId="{7143F7FF-DDD6-48C2-957F-1F4FA0A88D6F}"/>
    <dgm:cxn modelId="{A29D0431-09C1-48A4-A315-29BC4D917C0E}" type="presParOf" srcId="{BE5D7FF9-FD2E-4D63-862F-F12E04B59CE2}" destId="{6CB8A3FF-BE6F-423C-9334-B4E74733F399}" srcOrd="0" destOrd="0" presId="urn:microsoft.com/office/officeart/2005/8/layout/default"/>
    <dgm:cxn modelId="{4E10E7A2-232C-4890-A56A-6B184AF33069}" type="presParOf" srcId="{BE5D7FF9-FD2E-4D63-862F-F12E04B59CE2}" destId="{458CE2F4-77E5-4011-A3E5-1AA8C837A03A}" srcOrd="1" destOrd="0" presId="urn:microsoft.com/office/officeart/2005/8/layout/default"/>
    <dgm:cxn modelId="{0B030E90-253D-4411-8399-173E98C9E4CD}" type="presParOf" srcId="{BE5D7FF9-FD2E-4D63-862F-F12E04B59CE2}" destId="{AB3AA268-1266-40A9-8F69-A88C5735586E}" srcOrd="2" destOrd="0" presId="urn:microsoft.com/office/officeart/2005/8/layout/default"/>
    <dgm:cxn modelId="{17214041-7A50-4ADD-9516-03527881DDF0}" type="presParOf" srcId="{BE5D7FF9-FD2E-4D63-862F-F12E04B59CE2}" destId="{AE931CFB-FB55-4807-A7C1-D99CA8A4735B}" srcOrd="3" destOrd="0" presId="urn:microsoft.com/office/officeart/2005/8/layout/default"/>
    <dgm:cxn modelId="{CC4505C1-679F-4F35-8DE1-83441440BA7A}" type="presParOf" srcId="{BE5D7FF9-FD2E-4D63-862F-F12E04B59CE2}" destId="{8AD64759-0B28-476B-9DF8-DECB9B5A9BDD}" srcOrd="4" destOrd="0" presId="urn:microsoft.com/office/officeart/2005/8/layout/default"/>
    <dgm:cxn modelId="{4E45DA93-C768-424E-9480-E12DD7A2BE07}" type="presParOf" srcId="{BE5D7FF9-FD2E-4D63-862F-F12E04B59CE2}" destId="{9D57DE19-D2AF-4D02-94D4-EFF08769B3C7}" srcOrd="5" destOrd="0" presId="urn:microsoft.com/office/officeart/2005/8/layout/default"/>
    <dgm:cxn modelId="{A13AA5D2-AEE7-4F9F-8952-C06CC70E35FA}" type="presParOf" srcId="{BE5D7FF9-FD2E-4D63-862F-F12E04B59CE2}" destId="{75F408D8-D75C-4FDE-A750-87DB7E00D655}" srcOrd="6" destOrd="0" presId="urn:microsoft.com/office/officeart/2005/8/layout/default"/>
    <dgm:cxn modelId="{4F8E17B7-C0B8-4525-9BFD-ED741F194AAE}" type="presParOf" srcId="{BE5D7FF9-FD2E-4D63-862F-F12E04B59CE2}" destId="{86442981-E110-4BA0-95D1-34EF5D789603}" srcOrd="7" destOrd="0" presId="urn:microsoft.com/office/officeart/2005/8/layout/default"/>
    <dgm:cxn modelId="{ED7EE4A2-F901-4B37-9F3F-F50902C5D49D}" type="presParOf" srcId="{BE5D7FF9-FD2E-4D63-862F-F12E04B59CE2}" destId="{33BF3877-E9CB-4691-AF39-ADC280D914FD}" srcOrd="8" destOrd="0" presId="urn:microsoft.com/office/officeart/2005/8/layout/default"/>
    <dgm:cxn modelId="{82202EA1-C6AB-40F9-98C1-EE9E1FFCDEC7}" type="presParOf" srcId="{BE5D7FF9-FD2E-4D63-862F-F12E04B59CE2}" destId="{E51220DF-D6E9-4A37-8024-90C273CF777A}" srcOrd="9" destOrd="0" presId="urn:microsoft.com/office/officeart/2005/8/layout/default"/>
    <dgm:cxn modelId="{73B7E09E-AE37-4602-A19F-FF671B9F5DC0}" type="presParOf" srcId="{BE5D7FF9-FD2E-4D63-862F-F12E04B59CE2}" destId="{154E0D24-34B5-4FEF-8318-ACA228F34800}"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8A3FF-BE6F-423C-9334-B4E74733F399}">
      <dsp:nvSpPr>
        <dsp:cNvPr id="0" name=""/>
        <dsp:cNvSpPr/>
      </dsp:nvSpPr>
      <dsp:spPr>
        <a:xfrm>
          <a:off x="2371476" y="147969"/>
          <a:ext cx="3183433" cy="63085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First hearing in court</a:t>
          </a:r>
        </a:p>
      </dsp:txBody>
      <dsp:txXfrm>
        <a:off x="2371476" y="147969"/>
        <a:ext cx="3183433" cy="630854"/>
      </dsp:txXfrm>
    </dsp:sp>
    <dsp:sp modelId="{AB3AA268-1266-40A9-8F69-A88C5735586E}">
      <dsp:nvSpPr>
        <dsp:cNvPr id="0" name=""/>
        <dsp:cNvSpPr/>
      </dsp:nvSpPr>
      <dsp:spPr>
        <a:xfrm>
          <a:off x="27291" y="1672388"/>
          <a:ext cx="3183433" cy="1910060"/>
        </a:xfrm>
        <a:prstGeom prst="rect">
          <a:avLst/>
        </a:prstGeom>
        <a:solidFill>
          <a:srgbClr val="9B1E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Guilty plea:</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Prosecution outlines case</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Defence solicitor/defendant give mitigation</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Magistrates decide sentence</a:t>
          </a:r>
        </a:p>
      </dsp:txBody>
      <dsp:txXfrm>
        <a:off x="27291" y="1672388"/>
        <a:ext cx="3183433" cy="1910060"/>
      </dsp:txXfrm>
    </dsp:sp>
    <dsp:sp modelId="{8AD64759-0B28-476B-9DF8-DECB9B5A9BDD}">
      <dsp:nvSpPr>
        <dsp:cNvPr id="0" name=""/>
        <dsp:cNvSpPr/>
      </dsp:nvSpPr>
      <dsp:spPr>
        <a:xfrm>
          <a:off x="5782270" y="691095"/>
          <a:ext cx="3266393" cy="1910060"/>
        </a:xfrm>
        <a:prstGeom prst="rect">
          <a:avLst/>
        </a:prstGeom>
        <a:solidFill>
          <a:srgbClr val="9B1E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Arial Unicode MS" panose="020B0604020202020204" pitchFamily="34" charset="-128"/>
              <a:ea typeface="Arial Unicode MS" panose="020B0604020202020204" pitchFamily="34" charset="-128"/>
              <a:cs typeface="Arial Unicode MS" panose="020B0604020202020204" pitchFamily="34" charset="-128"/>
            </a:rPr>
            <a:t>Not guilty plea</a:t>
          </a:r>
        </a:p>
        <a:p>
          <a:pPr marL="0" lvl="0" indent="0" algn="ctr" defTabSz="533400">
            <a:lnSpc>
              <a:spcPct val="90000"/>
            </a:lnSpc>
            <a:spcBef>
              <a:spcPct val="0"/>
            </a:spcBef>
            <a:spcAft>
              <a:spcPct val="35000"/>
            </a:spcAft>
            <a:buNone/>
          </a:pPr>
          <a:r>
            <a:rPr lang="en-GB" sz="1200" kern="1200">
              <a:latin typeface="Arial Unicode MS" panose="020B0604020202020204" pitchFamily="34" charset="-128"/>
              <a:ea typeface="Arial Unicode MS" panose="020B0604020202020204" pitchFamily="34" charset="-128"/>
              <a:cs typeface="Arial Unicode MS" panose="020B0604020202020204" pitchFamily="34" charset="-128"/>
            </a:rPr>
            <a:t>Defence arguments set out</a:t>
          </a:r>
        </a:p>
        <a:p>
          <a:pPr marL="0" lvl="0" indent="0" algn="ctr" defTabSz="533400">
            <a:lnSpc>
              <a:spcPct val="90000"/>
            </a:lnSpc>
            <a:spcBef>
              <a:spcPct val="0"/>
            </a:spcBef>
            <a:spcAft>
              <a:spcPct val="35000"/>
            </a:spcAft>
            <a:buNone/>
          </a:pPr>
          <a:r>
            <a:rPr lang="en-GB" sz="1200" kern="1200">
              <a:latin typeface="Arial Unicode MS" panose="020B0604020202020204" pitchFamily="34" charset="-128"/>
              <a:ea typeface="Arial Unicode MS" panose="020B0604020202020204" pitchFamily="34" charset="-128"/>
              <a:cs typeface="Arial Unicode MS" panose="020B0604020202020204" pitchFamily="34" charset="-128"/>
            </a:rPr>
            <a:t>Trial fixed</a:t>
          </a:r>
        </a:p>
        <a:p>
          <a:pPr marL="0" lvl="0" indent="0" algn="ctr" defTabSz="533400">
            <a:lnSpc>
              <a:spcPct val="90000"/>
            </a:lnSpc>
            <a:spcBef>
              <a:spcPct val="0"/>
            </a:spcBef>
            <a:spcAft>
              <a:spcPct val="35000"/>
            </a:spcAft>
            <a:buNone/>
          </a:pPr>
          <a:r>
            <a:rPr lang="en-GB" sz="1200" kern="1200">
              <a:latin typeface="Arial Unicode MS" panose="020B0604020202020204" pitchFamily="34" charset="-128"/>
              <a:ea typeface="Arial Unicode MS" panose="020B0604020202020204" pitchFamily="34" charset="-128"/>
              <a:cs typeface="Arial Unicode MS" panose="020B0604020202020204" pitchFamily="34" charset="-128"/>
            </a:rPr>
            <a:t>Required witness agreed</a:t>
          </a:r>
        </a:p>
        <a:p>
          <a:pPr marL="0" lvl="0" indent="0" algn="ctr" defTabSz="533400">
            <a:lnSpc>
              <a:spcPct val="90000"/>
            </a:lnSpc>
            <a:spcBef>
              <a:spcPct val="0"/>
            </a:spcBef>
            <a:spcAft>
              <a:spcPct val="35000"/>
            </a:spcAft>
            <a:buNone/>
          </a:pPr>
          <a:r>
            <a:rPr lang="en-GB" sz="1200" kern="1200">
              <a:latin typeface="Arial Unicode MS" panose="020B0604020202020204" pitchFamily="34" charset="-128"/>
              <a:ea typeface="Arial Unicode MS" panose="020B0604020202020204" pitchFamily="34" charset="-128"/>
              <a:cs typeface="Arial Unicode MS" panose="020B0604020202020204" pitchFamily="34" charset="-128"/>
            </a:rPr>
            <a:t>Agree any additional evidence and timescales</a:t>
          </a:r>
        </a:p>
      </dsp:txBody>
      <dsp:txXfrm>
        <a:off x="5782270" y="691095"/>
        <a:ext cx="3266393" cy="1910060"/>
      </dsp:txXfrm>
    </dsp:sp>
    <dsp:sp modelId="{75F408D8-D75C-4FDE-A750-87DB7E00D655}">
      <dsp:nvSpPr>
        <dsp:cNvPr id="0" name=""/>
        <dsp:cNvSpPr/>
      </dsp:nvSpPr>
      <dsp:spPr>
        <a:xfrm>
          <a:off x="0" y="3910189"/>
          <a:ext cx="3183433" cy="1910060"/>
        </a:xfrm>
        <a:prstGeom prst="rect">
          <a:avLst/>
        </a:prstGeom>
        <a:solidFill>
          <a:srgbClr val="1E2A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School informed of court outcome</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Case closed due to improved attendance</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New intervention agreed if no improvement</a:t>
          </a:r>
        </a:p>
      </dsp:txBody>
      <dsp:txXfrm>
        <a:off x="0" y="3910189"/>
        <a:ext cx="3183433" cy="1910060"/>
      </dsp:txXfrm>
    </dsp:sp>
    <dsp:sp modelId="{33BF3877-E9CB-4691-AF39-ADC280D914FD}">
      <dsp:nvSpPr>
        <dsp:cNvPr id="0" name=""/>
        <dsp:cNvSpPr/>
      </dsp:nvSpPr>
      <dsp:spPr>
        <a:xfrm>
          <a:off x="5847021" y="2820328"/>
          <a:ext cx="3291670" cy="909456"/>
        </a:xfrm>
        <a:prstGeom prst="rect">
          <a:avLst/>
        </a:prstGeom>
        <a:solidFill>
          <a:srgbClr val="1E2A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School witnesses informed</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Additional evidence gathered and served</a:t>
          </a:r>
        </a:p>
      </dsp:txBody>
      <dsp:txXfrm>
        <a:off x="5847021" y="2820328"/>
        <a:ext cx="3291670" cy="909456"/>
      </dsp:txXfrm>
    </dsp:sp>
    <dsp:sp modelId="{154E0D24-34B5-4FEF-8318-ACA228F34800}">
      <dsp:nvSpPr>
        <dsp:cNvPr id="0" name=""/>
        <dsp:cNvSpPr/>
      </dsp:nvSpPr>
      <dsp:spPr>
        <a:xfrm>
          <a:off x="5782525" y="3972763"/>
          <a:ext cx="3394558" cy="1910060"/>
        </a:xfrm>
        <a:prstGeom prst="rect">
          <a:avLst/>
        </a:prstGeom>
        <a:solidFill>
          <a:srgbClr val="F266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Trial </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Magistrates hear live evidence from defence and prosecution</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Magistrates decide if defendant guilty or not guilty</a:t>
          </a:r>
        </a:p>
        <a:p>
          <a:pPr marL="0" lvl="0" indent="0" algn="ctr" defTabSz="577850">
            <a:lnSpc>
              <a:spcPct val="90000"/>
            </a:lnSpc>
            <a:spcBef>
              <a:spcPct val="0"/>
            </a:spcBef>
            <a:spcAft>
              <a:spcPct val="35000"/>
            </a:spcAft>
            <a:buNone/>
          </a:pPr>
          <a:r>
            <a:rPr lang="en-GB" sz="1300" kern="1200">
              <a:latin typeface="Arial Unicode MS" panose="020B0604020202020204" pitchFamily="34" charset="-128"/>
              <a:ea typeface="Arial Unicode MS" panose="020B0604020202020204" pitchFamily="34" charset="-128"/>
              <a:cs typeface="Arial Unicode MS" panose="020B0604020202020204" pitchFamily="34" charset="-128"/>
            </a:rPr>
            <a:t>If found guilty, Magistrates impose sentencing</a:t>
          </a:r>
        </a:p>
      </dsp:txBody>
      <dsp:txXfrm>
        <a:off x="5782525" y="3972763"/>
        <a:ext cx="3394558" cy="19100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BA243-0C4A-4E9D-A557-A226DF675667}"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39DD0-891F-4E1C-A733-E04EDF273BBB}" type="slidenum">
              <a:rPr lang="en-GB" smtClean="0"/>
              <a:t>‹#›</a:t>
            </a:fld>
            <a:endParaRPr lang="en-GB"/>
          </a:p>
        </p:txBody>
      </p:sp>
    </p:spTree>
    <p:extLst>
      <p:ext uri="{BB962C8B-B14F-4D97-AF65-F5344CB8AC3E}">
        <p14:creationId xmlns:p14="http://schemas.microsoft.com/office/powerpoint/2010/main" val="127406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sapps.norfolk.gov.uk/csshared/ecourier2/misheet.asp?previewmisheetid=6808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6AFC4-3C3B-2474-C889-E60C32F87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DBD42-9C8D-0D6A-8224-14EB80151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73F6A-4376-EDF6-129B-3248C80127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5CA840-C865-5EC0-754A-4F56566873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4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B50F-65E2-CE49-35F4-EB18B1ECB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DFDC9-9E16-F1F7-59F7-DE3984A031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963808E-CAF6-8836-D5BE-0933F6D4863F}"/>
              </a:ext>
            </a:extLst>
          </p:cNvPr>
          <p:cNvSpPr>
            <a:spLocks noGrp="1"/>
          </p:cNvSpPr>
          <p:nvPr>
            <p:ph type="body" idx="1"/>
          </p:nvPr>
        </p:nvSpPr>
        <p:spPr/>
        <p:txBody>
          <a:bodyPr/>
          <a:lstStyle/>
          <a:p>
            <a:r>
              <a:rPr lang="en-GB" b="0" i="0" dirty="0">
                <a:solidFill>
                  <a:srgbClr val="242424"/>
                </a:solidFill>
                <a:effectLst/>
                <a:latin typeface="Segoe UI" panose="020B0502040204020203" pitchFamily="34" charset="0"/>
              </a:rPr>
              <a:t>The </a:t>
            </a:r>
            <a:r>
              <a:rPr lang="en-GB" b="1" i="0" dirty="0">
                <a:solidFill>
                  <a:srgbClr val="242424"/>
                </a:solidFill>
                <a:effectLst/>
                <a:latin typeface="Segoe UI" panose="020B0502040204020203" pitchFamily="34" charset="0"/>
              </a:rPr>
              <a:t>evidential stage test</a:t>
            </a:r>
            <a:r>
              <a:rPr lang="en-GB" b="0" i="0" dirty="0">
                <a:solidFill>
                  <a:srgbClr val="242424"/>
                </a:solidFill>
                <a:effectLst/>
                <a:latin typeface="Segoe UI" panose="020B0502040204020203" pitchFamily="34" charset="0"/>
              </a:rPr>
              <a:t> is the first part of the decision-making process. We have to consider-</a:t>
            </a:r>
          </a:p>
          <a:p>
            <a:pPr algn="l"/>
            <a:r>
              <a:rPr lang="en-GB" b="1" i="0" dirty="0">
                <a:solidFill>
                  <a:srgbClr val="242424"/>
                </a:solidFill>
                <a:effectLst/>
                <a:latin typeface="Segoe UI" panose="020B0502040204020203" pitchFamily="34" charset="0"/>
              </a:rPr>
              <a:t>Sufficient Evidence</a:t>
            </a:r>
            <a:r>
              <a:rPr lang="en-GB" b="0" i="0" dirty="0">
                <a:solidFill>
                  <a:srgbClr val="242424"/>
                </a:solidFill>
                <a:effectLst/>
                <a:latin typeface="Segoe UI" panose="020B0502040204020203" pitchFamily="34" charset="0"/>
              </a:rPr>
              <a:t>:</a:t>
            </a: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The CPS must decide if there is enough evidence to provide a "realistic prospect of conviction." This means that the evidence should be strong enough that a jury or magistrates, properly directed in accordance with the law, would be more likely than not to convict the defendant</a:t>
            </a:r>
          </a:p>
          <a:p>
            <a:pPr algn="l"/>
            <a:r>
              <a:rPr lang="en-GB" b="1" i="0" dirty="0">
                <a:solidFill>
                  <a:srgbClr val="242424"/>
                </a:solidFill>
                <a:effectLst/>
                <a:latin typeface="Segoe UI" panose="020B0502040204020203" pitchFamily="34" charset="0"/>
              </a:rPr>
              <a:t>Usable and Reliable Evidence</a:t>
            </a:r>
            <a:r>
              <a:rPr lang="en-GB" b="0" i="0" dirty="0">
                <a:solidFill>
                  <a:srgbClr val="242424"/>
                </a:solidFill>
                <a:effectLst/>
                <a:latin typeface="Segoe UI" panose="020B0502040204020203" pitchFamily="34" charset="0"/>
              </a:rPr>
              <a:t>:</a:t>
            </a: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The evidence must be admissible in court and reliable. This means it should be legally obtained and credible. The CPS will consider whether the evidence can be used in court and if it is likely to be believed by the court</a:t>
            </a:r>
          </a:p>
          <a:p>
            <a:pPr algn="l"/>
            <a:r>
              <a:rPr lang="en-GB" b="1" i="0" dirty="0">
                <a:solidFill>
                  <a:srgbClr val="242424"/>
                </a:solidFill>
                <a:effectLst/>
                <a:latin typeface="Segoe UI" panose="020B0502040204020203" pitchFamily="34" charset="0"/>
              </a:rPr>
              <a:t>Consideration of the Defence</a:t>
            </a:r>
            <a:r>
              <a:rPr lang="en-GB" b="0" i="0" dirty="0">
                <a:solidFill>
                  <a:srgbClr val="242424"/>
                </a:solidFill>
                <a:effectLst/>
                <a:latin typeface="Segoe UI" panose="020B0502040204020203" pitchFamily="34" charset="0"/>
              </a:rPr>
              <a:t>:</a:t>
            </a: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The CPS must also think about what the defence might say and how that could affect the prosecution's case. They need to consider any potential weaknesses in the evidence and how the defence might challenge it</a:t>
            </a:r>
          </a:p>
          <a:p>
            <a:pPr algn="l"/>
            <a:r>
              <a:rPr lang="en-GB" b="1" i="0" dirty="0">
                <a:solidFill>
                  <a:srgbClr val="242424"/>
                </a:solidFill>
                <a:effectLst/>
                <a:latin typeface="Segoe UI" panose="020B0502040204020203" pitchFamily="34" charset="0"/>
              </a:rPr>
              <a:t>Key Points:</a:t>
            </a: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If the case does not pass the evidential stage, it will not proceed to prosecution, no matter how serious the offence might be.</a:t>
            </a: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Only if the case passes the evidential stage will it move on to the next stage, which is the public interest stage</a:t>
            </a:r>
          </a:p>
          <a:p>
            <a:endParaRPr lang="en-GB" dirty="0"/>
          </a:p>
        </p:txBody>
      </p:sp>
      <p:sp>
        <p:nvSpPr>
          <p:cNvPr id="4" name="Slide Number Placeholder 3">
            <a:extLst>
              <a:ext uri="{FF2B5EF4-FFF2-40B4-BE49-F238E27FC236}">
                <a16:creationId xmlns:a16="http://schemas.microsoft.com/office/drawing/2014/main" id="{626AEF6B-8A98-4791-EBF0-802E370C8204}"/>
              </a:ext>
            </a:extLst>
          </p:cNvPr>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332085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336F4-FCE8-43D2-E1C9-EC87DD405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28F1C-FED8-DDC2-E79D-C84D6FEFEC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AC93B2-6FC5-5F09-4FB5-B07E3521ED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42424"/>
                </a:solidFill>
                <a:effectLst/>
                <a:latin typeface="Segoe UI" panose="020B0502040204020203" pitchFamily="34" charset="0"/>
              </a:rPr>
              <a:t> </a:t>
            </a:r>
            <a:r>
              <a:rPr lang="en-GB" dirty="0"/>
              <a:t>We have to abide by The code for Crown prosecutors as already mention there are ‘tests’ we have to consider the first being the Evidential stage test and then the Public interest test. </a:t>
            </a:r>
          </a:p>
          <a:p>
            <a:endParaRPr lang="en-GB" b="0" i="0" dirty="0">
              <a:solidFill>
                <a:srgbClr val="242424"/>
              </a:solidFill>
              <a:effectLst/>
              <a:latin typeface="Segoe UI" panose="020B0502040204020203" pitchFamily="34" charset="0"/>
            </a:endParaRPr>
          </a:p>
          <a:p>
            <a:r>
              <a:rPr lang="en-GB" b="0" i="0" dirty="0">
                <a:solidFill>
                  <a:srgbClr val="242424"/>
                </a:solidFill>
                <a:effectLst/>
                <a:latin typeface="Segoe UI" panose="020B0502040204020203" pitchFamily="34" charset="0"/>
              </a:rPr>
              <a:t>will only proceed with prosecution if the factors in </a:t>
            </a:r>
            <a:r>
              <a:rPr lang="en-GB" b="0" i="0" dirty="0" err="1">
                <a:solidFill>
                  <a:srgbClr val="242424"/>
                </a:solidFill>
                <a:effectLst/>
                <a:latin typeface="Segoe UI" panose="020B0502040204020203" pitchFamily="34" charset="0"/>
              </a:rPr>
              <a:t>favor</a:t>
            </a:r>
            <a:r>
              <a:rPr lang="en-GB" b="0" i="0" dirty="0">
                <a:solidFill>
                  <a:srgbClr val="242424"/>
                </a:solidFill>
                <a:effectLst/>
                <a:latin typeface="Segoe UI" panose="020B0502040204020203" pitchFamily="34" charset="0"/>
              </a:rPr>
              <a:t> clearly outweigh those against. This ensures that prosecutions are fair, just, and in the best interest of the public.</a:t>
            </a:r>
            <a:endParaRPr lang="en-GB" dirty="0"/>
          </a:p>
        </p:txBody>
      </p:sp>
      <p:sp>
        <p:nvSpPr>
          <p:cNvPr id="4" name="Slide Number Placeholder 3">
            <a:extLst>
              <a:ext uri="{FF2B5EF4-FFF2-40B4-BE49-F238E27FC236}">
                <a16:creationId xmlns:a16="http://schemas.microsoft.com/office/drawing/2014/main" id="{45898E89-AA07-5742-B58C-30CB7F7D8FFE}"/>
              </a:ext>
            </a:extLst>
          </p:cNvPr>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00036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4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9E56-F032-4FEA-AF93-B3C955B78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89F89-4541-545F-905F-EA315EA00D7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B26266-F321-8D9E-A60D-6C740264D2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CCC41CC-CA25-8B41-B2EA-91E2C894896E}"/>
              </a:ext>
            </a:extLst>
          </p:cNvPr>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15</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357294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E4EB-5161-FFA6-9BC1-F79594606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88F43-04D6-D2FE-7710-DF53DA5F6D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7681DF-0EBC-AA72-7D55-2C91749B025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CF4896-76A8-4ED7-F42C-C676562914F6}"/>
              </a:ext>
            </a:extLst>
          </p:cNvPr>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16</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44315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6721-1903-D69E-B745-95E5A1C69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17B19-3717-37FE-7CBF-D3DA340CD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820D9-099D-8233-7CAC-C5499D6EDC38}"/>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0737A143-865E-BDA3-0996-B2C9F355323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113DD0-11CB-5DBF-6AE8-066189EF0D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48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325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ssistant" pitchFamily="2" charset="-79"/>
                <a:cs typeface="Assistant" pitchFamily="2" charset="-79"/>
              </a:rPr>
              <a:t>As an LA, we want to reduce the administrative burden placed on schools as well as support them to meet with national requirements. As a result, we need schools to engage with both our </a:t>
            </a:r>
            <a:r>
              <a:rPr lang="en-GB" sz="1200" b="1" i="0" u="none" strike="noStrike" dirty="0">
                <a:solidFill>
                  <a:srgbClr val="4840E3"/>
                </a:solidFill>
                <a:effectLst/>
                <a:latin typeface="Assistant" pitchFamily="2" charset="-79"/>
                <a:cs typeface="Assistant" pitchFamily="2" charset="-79"/>
                <a:hlinkClick r:id="rId3"/>
              </a:rPr>
              <a:t>local attendance data arrangements</a:t>
            </a:r>
            <a:r>
              <a:rPr lang="en-GB" sz="1200" b="0" i="0" dirty="0">
                <a:solidFill>
                  <a:srgbClr val="000000"/>
                </a:solidFill>
                <a:effectLst/>
                <a:latin typeface="Assistant" pitchFamily="2" charset="-79"/>
                <a:cs typeface="Assistant" pitchFamily="2" charset="-79"/>
              </a:rPr>
              <a:t> as well as the DfE collection of attendance data. This is because the DfE does not currently provide the facility to export data relating to sessional attendance codes which are required for the purpose of the sickness and attendance returns. As the DfE systems develop, we envisage that we will be able to cease the local collection of data and are providing feedback on proposed future development of the national system. Engaging with both systems simultaneously will not add to schools workloads nor compromise information security.</a:t>
            </a:r>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7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ssistant" pitchFamily="2" charset="-79"/>
                <a:cs typeface="Assistant" pitchFamily="2" charset="-79"/>
              </a:rPr>
              <a:t>Targeting Support Meetings (TSMs) are essential for early identification and support of pupils with habitual attendance issues, requiring collaboration between schools, local authorities, and partners. Local authorities are expected to organise these meetings regularly with each school to build strong relationships, discuss overall trends and emerging trends in the school's attendance data, identify and agree on action plans for severely absent pupils, and discuss approaches for persistently absent pupils needing multi-agency responses.</a:t>
            </a:r>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3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8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18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63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280244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60777-E0FD-D312-5340-B284AAFEB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48A9C-0734-68A5-6AD4-D0AF74AD94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186E6C-B027-87B1-5796-357D9991B6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C7896E-55A0-7488-1FAE-EBC18DF5A916}"/>
              </a:ext>
            </a:extLst>
          </p:cNvPr>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4</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24982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5</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9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DFE8F-43A5-1493-DC7F-93022913B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CD240-4297-44C1-BB23-81B382C62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786EE-F15C-D8B9-2421-8A78DBAEE506}"/>
              </a:ext>
            </a:extLst>
          </p:cNvPr>
          <p:cNvSpPr>
            <a:spLocks noGrp="1"/>
          </p:cNvSpPr>
          <p:nvPr>
            <p:ph type="body" idx="1"/>
          </p:nvPr>
        </p:nvSpPr>
        <p:spPr/>
        <p:txBody>
          <a:bodyPr/>
          <a:lstStyle/>
          <a:p>
            <a:pPr algn="l">
              <a:spcBef>
                <a:spcPts val="375"/>
              </a:spcBef>
              <a:spcAft>
                <a:spcPts val="375"/>
              </a:spcAft>
            </a:pPr>
            <a:r>
              <a:rPr lang="en-GB" b="1" i="0" dirty="0">
                <a:solidFill>
                  <a:srgbClr val="242424"/>
                </a:solidFill>
                <a:effectLst/>
                <a:latin typeface="Segoe UI" panose="020B0502040204020203" pitchFamily="34" charset="0"/>
              </a:rPr>
              <a:t>Sentencing Ranges:</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s.444(1)</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Category 1</a:t>
            </a:r>
            <a:r>
              <a:rPr lang="en-GB" b="0" i="0" dirty="0">
                <a:solidFill>
                  <a:srgbClr val="242424"/>
                </a:solidFill>
                <a:effectLst/>
                <a:latin typeface="Segoe UI" panose="020B0502040204020203" pitchFamily="34" charset="0"/>
              </a:rPr>
              <a:t>: Band B fine (75-125% of weekly income) – Band C fine (125-175% of weekly income)</a:t>
            </a:r>
          </a:p>
          <a:p>
            <a:pPr marL="742950" lvl="1" indent="-285750"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Category 2</a:t>
            </a:r>
            <a:r>
              <a:rPr lang="en-GB" b="0" i="0" dirty="0">
                <a:solidFill>
                  <a:srgbClr val="242424"/>
                </a:solidFill>
                <a:effectLst/>
                <a:latin typeface="Segoe UI" panose="020B0502040204020203" pitchFamily="34" charset="0"/>
              </a:rPr>
              <a:t>: Band A fine (25-75% of weekly income) – Band B fine (75-125% of weekly income)</a:t>
            </a:r>
          </a:p>
          <a:p>
            <a:pPr marL="742950" lvl="1" indent="-285750"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Category 3</a:t>
            </a:r>
            <a:r>
              <a:rPr lang="en-GB" b="0" i="0" dirty="0">
                <a:solidFill>
                  <a:srgbClr val="242424"/>
                </a:solidFill>
                <a:effectLst/>
                <a:latin typeface="Segoe UI" panose="020B0502040204020203" pitchFamily="34" charset="0"/>
              </a:rPr>
              <a:t>: Conditional discharge – Band B fine (75-125% of weekly income)</a:t>
            </a:r>
          </a:p>
          <a:p>
            <a:pPr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s.444(1A)</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Category 1</a:t>
            </a:r>
            <a:r>
              <a:rPr lang="en-GB" b="0" i="0" dirty="0">
                <a:solidFill>
                  <a:srgbClr val="242424"/>
                </a:solidFill>
                <a:effectLst/>
                <a:latin typeface="Segoe UI" panose="020B0502040204020203" pitchFamily="34" charset="0"/>
              </a:rPr>
              <a:t>: Low level community order – High level community order</a:t>
            </a:r>
          </a:p>
          <a:p>
            <a:pPr marL="742950" lvl="1" indent="-285750"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Category 2</a:t>
            </a:r>
            <a:r>
              <a:rPr lang="en-GB" b="0" i="0" dirty="0">
                <a:solidFill>
                  <a:srgbClr val="242424"/>
                </a:solidFill>
                <a:effectLst/>
                <a:latin typeface="Segoe UI" panose="020B0502040204020203" pitchFamily="34" charset="0"/>
              </a:rPr>
              <a:t>: Band C fine (125-175% of weekly income) – Low level community order</a:t>
            </a:r>
          </a:p>
          <a:p>
            <a:pPr marL="742950" lvl="1" indent="-285750" algn="l">
              <a:spcBef>
                <a:spcPts val="750"/>
              </a:spcBef>
              <a:spcAft>
                <a:spcPts val="750"/>
              </a:spcAft>
              <a:buFont typeface="Arial" panose="020B0604020202020204" pitchFamily="34" charset="0"/>
              <a:buChar char="•"/>
            </a:pPr>
            <a:r>
              <a:rPr lang="en-GB" b="1" i="0" dirty="0">
                <a:solidFill>
                  <a:srgbClr val="242424"/>
                </a:solidFill>
                <a:effectLst/>
                <a:latin typeface="Segoe UI" panose="020B0502040204020203" pitchFamily="34" charset="0"/>
              </a:rPr>
              <a:t>Category 3</a:t>
            </a:r>
            <a:r>
              <a:rPr lang="en-GB" b="0" i="0" dirty="0">
                <a:solidFill>
                  <a:srgbClr val="242424"/>
                </a:solidFill>
                <a:effectLst/>
                <a:latin typeface="Segoe UI" panose="020B0502040204020203" pitchFamily="34" charset="0"/>
              </a:rPr>
              <a:t>: Band A fine (25-75% of weekly income) – Band C fine (125-175% of weekly income)</a:t>
            </a:r>
          </a:p>
          <a:p>
            <a:endParaRPr lang="en-GB" dirty="0"/>
          </a:p>
        </p:txBody>
      </p:sp>
      <p:sp>
        <p:nvSpPr>
          <p:cNvPr id="4" name="Slide Number Placeholder 3">
            <a:extLst>
              <a:ext uri="{FF2B5EF4-FFF2-40B4-BE49-F238E27FC236}">
                <a16:creationId xmlns:a16="http://schemas.microsoft.com/office/drawing/2014/main" id="{C35865C3-141D-7C99-E7BA-2C95A55B8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02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E3EC-1C52-B4EF-EB45-BC9947873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1071-0C81-2030-A848-E37BF13B4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5602F-1D66-2E05-6E54-19A730C6F6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658EA8-EEAF-9DEB-F10B-3AA93005CF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6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25873-50E0-190F-2CB2-0022E11F9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FECE3-43FC-959F-706A-9B0BBD3DD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27C3C-B443-2B24-DBB4-8221834EA4CD}"/>
              </a:ext>
            </a:extLst>
          </p:cNvPr>
          <p:cNvSpPr>
            <a:spLocks noGrp="1"/>
          </p:cNvSpPr>
          <p:nvPr>
            <p:ph type="body" idx="1"/>
          </p:nvPr>
        </p:nvSpPr>
        <p:spPr/>
        <p:txBody>
          <a:bodyPr/>
          <a:lstStyle/>
          <a:p>
            <a:r>
              <a:rPr lang="en-GB" b="0" i="0" dirty="0">
                <a:solidFill>
                  <a:srgbClr val="242424"/>
                </a:solidFill>
                <a:effectLst/>
                <a:latin typeface="Segoe UI" panose="020B0502040204020203" pitchFamily="34" charset="0"/>
              </a:rPr>
              <a:t>In the context of sentencing guidelines, </a:t>
            </a:r>
            <a:r>
              <a:rPr lang="en-GB" b="1" i="0" dirty="0">
                <a:solidFill>
                  <a:srgbClr val="242424"/>
                </a:solidFill>
                <a:effectLst/>
                <a:latin typeface="Segoe UI" panose="020B0502040204020203" pitchFamily="34" charset="0"/>
              </a:rPr>
              <a:t>culpability</a:t>
            </a:r>
            <a:r>
              <a:rPr lang="en-GB" b="0" i="0" dirty="0">
                <a:solidFill>
                  <a:srgbClr val="242424"/>
                </a:solidFill>
                <a:effectLst/>
                <a:latin typeface="Segoe UI" panose="020B0502040204020203" pitchFamily="34" charset="0"/>
              </a:rPr>
              <a:t> refers to the degree of responsibility or blame attributed to the offender for committing the offence. It helps determine how serious the offence is and influences the severity of the sentence. </a:t>
            </a:r>
          </a:p>
          <a:p>
            <a:endParaRPr lang="en-GB" b="0" i="0" dirty="0">
              <a:solidFill>
                <a:srgbClr val="242424"/>
              </a:solidFill>
              <a:effectLst/>
              <a:latin typeface="Segoe UI" panose="020B0502040204020203" pitchFamily="34" charset="0"/>
            </a:endParaRPr>
          </a:p>
          <a:p>
            <a:pPr algn="l"/>
            <a:r>
              <a:rPr lang="en-GB" b="1" i="0" dirty="0">
                <a:solidFill>
                  <a:srgbClr val="242424"/>
                </a:solidFill>
                <a:effectLst/>
                <a:latin typeface="Segoe UI" panose="020B0502040204020203" pitchFamily="34" charset="0"/>
              </a:rPr>
              <a:t>Culpability Factors:</a:t>
            </a:r>
          </a:p>
          <a:p>
            <a:pPr algn="l">
              <a:buFont typeface="+mj-lt"/>
              <a:buAutoNum type="arabicPeriod"/>
            </a:pPr>
            <a:r>
              <a:rPr lang="en-GB" b="1" i="0" dirty="0">
                <a:solidFill>
                  <a:srgbClr val="242424"/>
                </a:solidFill>
                <a:effectLst/>
                <a:latin typeface="Segoe UI" panose="020B0502040204020203" pitchFamily="34" charset="0"/>
              </a:rPr>
              <a:t>Higher Culpability</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Refusal or Failure to Engage</a:t>
            </a:r>
            <a:r>
              <a:rPr lang="en-GB" b="0" i="0" dirty="0">
                <a:solidFill>
                  <a:srgbClr val="242424"/>
                </a:solidFill>
                <a:effectLst/>
                <a:latin typeface="Segoe UI" panose="020B0502040204020203" pitchFamily="34" charset="0"/>
              </a:rPr>
              <a:t>: The parent refuses or fails to engage with guidance and support offered by the school or authorities.</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Threats to Teachers and/or Officials</a:t>
            </a:r>
            <a:r>
              <a:rPr lang="en-GB" b="0" i="0" dirty="0">
                <a:solidFill>
                  <a:srgbClr val="242424"/>
                </a:solidFill>
                <a:effectLst/>
                <a:latin typeface="Segoe UI" panose="020B0502040204020203" pitchFamily="34" charset="0"/>
              </a:rPr>
              <a:t>: The parent makes threats to school staff or officials.</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Encouraging Non-Attendance</a:t>
            </a:r>
            <a:r>
              <a:rPr lang="en-GB" b="0" i="0" dirty="0">
                <a:solidFill>
                  <a:srgbClr val="242424"/>
                </a:solidFill>
                <a:effectLst/>
                <a:latin typeface="Segoe UI" panose="020B0502040204020203" pitchFamily="34" charset="0"/>
              </a:rPr>
              <a:t>: The parent actively encourages or supports the child's non-attendance at school.</a:t>
            </a:r>
          </a:p>
          <a:p>
            <a:pPr algn="l">
              <a:buFont typeface="+mj-lt"/>
              <a:buAutoNum type="arabicPeriod"/>
            </a:pPr>
            <a:r>
              <a:rPr lang="en-GB" b="1" i="0" dirty="0">
                <a:solidFill>
                  <a:srgbClr val="242424"/>
                </a:solidFill>
                <a:effectLst/>
                <a:latin typeface="Segoe UI" panose="020B0502040204020203" pitchFamily="34" charset="0"/>
              </a:rPr>
              <a:t>Lower Culpability</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Genuine Efforts to Ensure Attendance</a:t>
            </a:r>
            <a:r>
              <a:rPr lang="en-GB" b="0" i="0" dirty="0">
                <a:solidFill>
                  <a:srgbClr val="242424"/>
                </a:solidFill>
                <a:effectLst/>
                <a:latin typeface="Segoe UI" panose="020B0502040204020203" pitchFamily="34" charset="0"/>
              </a:rPr>
              <a:t>: The parent makes genuine efforts to ensure the child attends school but faces obstacles.</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Concerns About Bullying</a:t>
            </a:r>
            <a:r>
              <a:rPr lang="en-GB" b="0" i="0" dirty="0">
                <a:solidFill>
                  <a:srgbClr val="242424"/>
                </a:solidFill>
                <a:effectLst/>
                <a:latin typeface="Segoe UI" panose="020B0502040204020203" pitchFamily="34" charset="0"/>
              </a:rPr>
              <a:t>: The parent is concerned about the child's allegations of bullying at school.</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Fear of Violence or Threats</a:t>
            </a:r>
            <a:r>
              <a:rPr lang="en-GB" b="0" i="0" dirty="0">
                <a:solidFill>
                  <a:srgbClr val="242424"/>
                </a:solidFill>
                <a:effectLst/>
                <a:latin typeface="Segoe UI" panose="020B0502040204020203" pitchFamily="34" charset="0"/>
              </a:rPr>
              <a:t>: The parent is put in fear of violence or threats from the child, making it difficult to ensure attendance.</a:t>
            </a:r>
          </a:p>
          <a:p>
            <a:pPr algn="l"/>
            <a:r>
              <a:rPr lang="en-GB" b="0" i="0" dirty="0">
                <a:solidFill>
                  <a:srgbClr val="242424"/>
                </a:solidFill>
                <a:effectLst/>
                <a:latin typeface="Segoe UI" panose="020B0502040204020203" pitchFamily="34" charset="0"/>
              </a:rPr>
              <a:t>In the context of sentencing guidelines, </a:t>
            </a:r>
            <a:r>
              <a:rPr lang="en-GB" b="1" i="0" dirty="0">
                <a:solidFill>
                  <a:srgbClr val="242424"/>
                </a:solidFill>
                <a:effectLst/>
                <a:latin typeface="Segoe UI" panose="020B0502040204020203" pitchFamily="34" charset="0"/>
              </a:rPr>
              <a:t>harm</a:t>
            </a:r>
            <a:r>
              <a:rPr lang="en-GB" b="0" i="0" dirty="0">
                <a:solidFill>
                  <a:srgbClr val="242424"/>
                </a:solidFill>
                <a:effectLst/>
                <a:latin typeface="Segoe UI" panose="020B0502040204020203" pitchFamily="34" charset="0"/>
              </a:rPr>
              <a:t> refers to the impact or consequences of the offence. For Section 444 of the Education Act 1996, harm is assessed based on the effect of the child's non-attendance at school. Here's a breakdown of what harm means and the factors that indicate greater or lesser harm:</a:t>
            </a:r>
          </a:p>
          <a:p>
            <a:pPr algn="l"/>
            <a:r>
              <a:rPr lang="en-GB" b="1" i="0" dirty="0">
                <a:solidFill>
                  <a:srgbClr val="242424"/>
                </a:solidFill>
                <a:effectLst/>
                <a:latin typeface="Segoe UI" panose="020B0502040204020203" pitchFamily="34" charset="0"/>
              </a:rPr>
              <a:t>Harm Factors:</a:t>
            </a:r>
          </a:p>
          <a:p>
            <a:pPr algn="l">
              <a:buFont typeface="+mj-lt"/>
              <a:buAutoNum type="arabicPeriod"/>
            </a:pPr>
            <a:r>
              <a:rPr lang="en-GB" b="1" i="0" dirty="0">
                <a:solidFill>
                  <a:srgbClr val="242424"/>
                </a:solidFill>
                <a:effectLst/>
                <a:latin typeface="Segoe UI" panose="020B0502040204020203" pitchFamily="34" charset="0"/>
              </a:rPr>
              <a:t>Greater Harm</a:t>
            </a:r>
            <a:r>
              <a:rPr lang="en-GB" b="0" i="0" dirty="0">
                <a:solidFill>
                  <a:srgbClr val="242424"/>
                </a:solidFill>
                <a:effectLst/>
                <a:latin typeface="Segoe UI" panose="020B0502040204020203" pitchFamily="34" charset="0"/>
              </a:rPr>
              <a:t>:</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Significant and Lengthy Period of Missed Education</a:t>
            </a:r>
            <a:r>
              <a:rPr lang="en-GB" b="0" i="0" dirty="0">
                <a:solidFill>
                  <a:srgbClr val="242424"/>
                </a:solidFill>
                <a:effectLst/>
                <a:latin typeface="Segoe UI" panose="020B0502040204020203" pitchFamily="34" charset="0"/>
              </a:rPr>
              <a:t>:</a:t>
            </a:r>
          </a:p>
          <a:p>
            <a:pPr marL="1143000" lvl="2" indent="-22860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The child has missed a substantial amount of school, leading to gaps in their education and potential long-term effects on their academic progress.</a:t>
            </a:r>
          </a:p>
          <a:p>
            <a:pPr marL="1143000" lvl="2" indent="-22860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Evidence: Attendance records showing prolonged absences, academic reports indicating a decline in performance.</a:t>
            </a:r>
          </a:p>
          <a:p>
            <a:pPr marL="742950" lvl="1" indent="-285750" algn="l">
              <a:spcBef>
                <a:spcPts val="750"/>
              </a:spcBef>
              <a:spcAft>
                <a:spcPts val="750"/>
              </a:spcAft>
              <a:buFont typeface="+mj-lt"/>
              <a:buAutoNum type="arabicPeriod"/>
            </a:pPr>
            <a:r>
              <a:rPr lang="en-GB" b="1" i="0" dirty="0">
                <a:solidFill>
                  <a:srgbClr val="242424"/>
                </a:solidFill>
                <a:effectLst/>
                <a:latin typeface="Segoe UI" panose="020B0502040204020203" pitchFamily="34" charset="0"/>
              </a:rPr>
              <a:t>Adverse Influence on Other Children</a:t>
            </a:r>
            <a:r>
              <a:rPr lang="en-GB" b="0" i="0" dirty="0">
                <a:solidFill>
                  <a:srgbClr val="242424"/>
                </a:solidFill>
                <a:effectLst/>
                <a:latin typeface="Segoe UI" panose="020B0502040204020203" pitchFamily="34" charset="0"/>
              </a:rPr>
              <a:t>:</a:t>
            </a:r>
          </a:p>
          <a:p>
            <a:pPr marL="1143000" lvl="2" indent="-22860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The child's non-attendance negatively affects other children, such as siblings or peers, by setting a poor example or causing disruptions.</a:t>
            </a:r>
          </a:p>
          <a:p>
            <a:pPr marL="1143000" lvl="2" indent="-228600" algn="l">
              <a:spcBef>
                <a:spcPts val="750"/>
              </a:spcBef>
              <a:spcAft>
                <a:spcPts val="750"/>
              </a:spcAft>
              <a:buFont typeface="+mj-lt"/>
              <a:buAutoNum type="arabicPeriod"/>
            </a:pPr>
            <a:r>
              <a:rPr lang="en-GB" b="0" i="0" dirty="0">
                <a:solidFill>
                  <a:srgbClr val="242424"/>
                </a:solidFill>
                <a:effectLst/>
                <a:latin typeface="Segoe UI" panose="020B0502040204020203" pitchFamily="34" charset="0"/>
              </a:rPr>
              <a:t>Evidence: Statements from teachers or other parents, </a:t>
            </a:r>
            <a:r>
              <a:rPr lang="en-GB" b="0" i="0" dirty="0" err="1">
                <a:solidFill>
                  <a:srgbClr val="242424"/>
                </a:solidFill>
                <a:effectLst/>
                <a:latin typeface="Segoe UI" panose="020B0502040204020203" pitchFamily="34" charset="0"/>
              </a:rPr>
              <a:t>behavioral</a:t>
            </a:r>
            <a:r>
              <a:rPr lang="en-GB" b="0" i="0" dirty="0">
                <a:solidFill>
                  <a:srgbClr val="242424"/>
                </a:solidFill>
                <a:effectLst/>
                <a:latin typeface="Segoe UI" panose="020B0502040204020203" pitchFamily="34" charset="0"/>
              </a:rPr>
              <a:t> reports from the school.</a:t>
            </a:r>
          </a:p>
          <a:p>
            <a:endParaRPr lang="en-GB" dirty="0"/>
          </a:p>
        </p:txBody>
      </p:sp>
      <p:sp>
        <p:nvSpPr>
          <p:cNvPr id="4" name="Slide Number Placeholder 3">
            <a:extLst>
              <a:ext uri="{FF2B5EF4-FFF2-40B4-BE49-F238E27FC236}">
                <a16:creationId xmlns:a16="http://schemas.microsoft.com/office/drawing/2014/main" id="{A8DF3880-896D-6907-972A-B87816A9BE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5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4E17-C37D-3F65-6978-1DCE60F37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E06D3E-EEE6-D24C-5ABE-57DC73DAC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455801-7155-BA09-0D52-E9AC3A14337B}"/>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5" name="Footer Placeholder 4">
            <a:extLst>
              <a:ext uri="{FF2B5EF4-FFF2-40B4-BE49-F238E27FC236}">
                <a16:creationId xmlns:a16="http://schemas.microsoft.com/office/drawing/2014/main" id="{E5FD58EF-15A1-90A5-3036-F18602B8D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210522-3905-B44A-620F-4F0A92F5541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89995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8696-8371-6C98-6257-B3FDEBC240A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B2C70E-889F-BA94-284E-E16D559D0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2722A5-F0E1-EE66-C73C-A5FE67513112}"/>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5" name="Footer Placeholder 4">
            <a:extLst>
              <a:ext uri="{FF2B5EF4-FFF2-40B4-BE49-F238E27FC236}">
                <a16:creationId xmlns:a16="http://schemas.microsoft.com/office/drawing/2014/main" id="{94360C49-EDF0-7E65-3D4D-6D7B61A7F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8D6E5E-827E-8A1E-1440-42356AED6086}"/>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23477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8E01E-A62B-1D76-D582-741B0EF606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E75EE1-33E7-7802-BFBC-4BB7AF35E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612C21-9981-7229-EE62-204762FECD09}"/>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5" name="Footer Placeholder 4">
            <a:extLst>
              <a:ext uri="{FF2B5EF4-FFF2-40B4-BE49-F238E27FC236}">
                <a16:creationId xmlns:a16="http://schemas.microsoft.com/office/drawing/2014/main" id="{26F333E6-077F-DD72-D1D1-724D4A2103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D0FBA-D439-D6AA-FF00-2901155253BC}"/>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0090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59965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72051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70190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614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136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8937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2712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886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72C4-4D14-D3E8-0611-CDC6C6F60E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E9D43-BF04-4154-AEA3-C1D50FC22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EE19A-E984-2522-C0C3-00E246D56EF4}"/>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5" name="Footer Placeholder 4">
            <a:extLst>
              <a:ext uri="{FF2B5EF4-FFF2-40B4-BE49-F238E27FC236}">
                <a16:creationId xmlns:a16="http://schemas.microsoft.com/office/drawing/2014/main" id="{7C034246-1F80-D234-DB85-8614F151CC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6BC520-BB99-934A-4150-7A38C94320F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85531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68673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411059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17014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44613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611126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1412368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27038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467168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931107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24778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2100-1D07-9B1D-13BB-DFDED43C3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69B94C-84C8-033D-9539-9995923B19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A6211-8D30-5D0F-1D75-7EA366FABDC7}"/>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5" name="Footer Placeholder 4">
            <a:extLst>
              <a:ext uri="{FF2B5EF4-FFF2-40B4-BE49-F238E27FC236}">
                <a16:creationId xmlns:a16="http://schemas.microsoft.com/office/drawing/2014/main" id="{A5B4EF89-034C-2128-5369-4A8E5B872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51036B-23D2-D992-F42D-A3DBD321B66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12070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92512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05553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58890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79726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8259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44268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12466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794831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075043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40051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5EFE-5A4E-AF6D-01E6-FEA5F56CCA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19C28-8AB9-A35E-79C9-9FD0B3E95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C24799-6C28-0A37-D76C-7415F5823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086548-B40F-7680-9E2F-16BD7BA97E93}"/>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6" name="Footer Placeholder 5">
            <a:extLst>
              <a:ext uri="{FF2B5EF4-FFF2-40B4-BE49-F238E27FC236}">
                <a16:creationId xmlns:a16="http://schemas.microsoft.com/office/drawing/2014/main" id="{E49E43E5-D1E3-CBDB-3A29-8458D305A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768C6-4CAB-4977-1985-E638BC90D283}"/>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18601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225117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673001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723383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601067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4422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465491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85028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838804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400446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
        <p:nvSpPr>
          <p:cNvPr id="3" name="Oval 2">
            <a:extLst>
              <a:ext uri="{FF2B5EF4-FFF2-40B4-BE49-F238E27FC236}">
                <a16:creationId xmlns:a16="http://schemas.microsoft.com/office/drawing/2014/main" id="{997D9BAF-43F6-4A54-8386-A3909D216002}"/>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16445DE8-4502-4CF9-BDC7-33BE5B6028A0}"/>
              </a:ext>
            </a:extLst>
          </p:cNvPr>
          <p:cNvPicPr>
            <a:picLocks noChangeAspect="1"/>
          </p:cNvPicPr>
          <p:nvPr userDrawn="1"/>
        </p:nvPicPr>
        <p:blipFill>
          <a:blip r:embed="rId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2472324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C559-4B72-894D-2095-9637C412A1D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164BD1-51DE-DE43-3BE3-F42912548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ABE738-F521-E07A-6712-80712E28C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6A113A-289A-29C0-B325-042EC0D0F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AF486-2B62-8254-C460-AA81F7C5F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6EDBFC-3FA1-96F3-4D2A-BBAE3F506D6C}"/>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8" name="Footer Placeholder 7">
            <a:extLst>
              <a:ext uri="{FF2B5EF4-FFF2-40B4-BE49-F238E27FC236}">
                <a16:creationId xmlns:a16="http://schemas.microsoft.com/office/drawing/2014/main" id="{171D0BA7-CC0A-1847-92C1-1E00F71FD6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EA25E5-CD2A-166F-9C29-BFF6A508F114}"/>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3223387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2403094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6706063" y="1748054"/>
            <a:ext cx="4333412" cy="4375160"/>
          </a:xfrm>
          <a:prstGeom prst="ellipse">
            <a:avLst/>
          </a:prstGeom>
        </p:spPr>
        <p:txBody>
          <a:bodyPr/>
          <a:lstStyle/>
          <a:p>
            <a:endParaRPr lang="en-US"/>
          </a:p>
        </p:txBody>
      </p:sp>
      <p:sp>
        <p:nvSpPr>
          <p:cNvPr id="3" name="Picture Placeholder 7">
            <a:extLst>
              <a:ext uri="{FF2B5EF4-FFF2-40B4-BE49-F238E27FC236}">
                <a16:creationId xmlns:a16="http://schemas.microsoft.com/office/drawing/2014/main" id="{AC57CF50-0DA1-42D9-BFB0-029025BFEC21}"/>
              </a:ext>
            </a:extLst>
          </p:cNvPr>
          <p:cNvSpPr>
            <a:spLocks noGrp="1"/>
          </p:cNvSpPr>
          <p:nvPr>
            <p:ph type="pic" sz="quarter" idx="11"/>
          </p:nvPr>
        </p:nvSpPr>
        <p:spPr>
          <a:xfrm>
            <a:off x="1152525" y="368300"/>
            <a:ext cx="4943475" cy="4991100"/>
          </a:xfrm>
          <a:prstGeom prst="ellipse">
            <a:avLst/>
          </a:prstGeom>
        </p:spPr>
        <p:txBody>
          <a:bodyPr/>
          <a:lstStyle/>
          <a:p>
            <a:endParaRPr lang="en-US"/>
          </a:p>
        </p:txBody>
      </p:sp>
    </p:spTree>
    <p:extLst>
      <p:ext uri="{BB962C8B-B14F-4D97-AF65-F5344CB8AC3E}">
        <p14:creationId xmlns:p14="http://schemas.microsoft.com/office/powerpoint/2010/main" val="2810765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1428668" y="441768"/>
            <a:ext cx="3334920" cy="3367049"/>
          </a:xfrm>
          <a:prstGeom prst="ellipse">
            <a:avLst/>
          </a:prstGeom>
        </p:spPr>
        <p:txBody>
          <a:bodyPr/>
          <a:lstStyle/>
          <a:p>
            <a:endParaRPr lang="en-US"/>
          </a:p>
        </p:txBody>
      </p:sp>
      <p:sp>
        <p:nvSpPr>
          <p:cNvPr id="4" name="Picture Placeholder 7">
            <a:extLst>
              <a:ext uri="{FF2B5EF4-FFF2-40B4-BE49-F238E27FC236}">
                <a16:creationId xmlns:a16="http://schemas.microsoft.com/office/drawing/2014/main" id="{5804D578-9266-4F5D-9509-A610B50F4103}"/>
              </a:ext>
            </a:extLst>
          </p:cNvPr>
          <p:cNvSpPr>
            <a:spLocks noGrp="1"/>
          </p:cNvSpPr>
          <p:nvPr>
            <p:ph type="pic" sz="quarter" idx="11"/>
          </p:nvPr>
        </p:nvSpPr>
        <p:spPr>
          <a:xfrm>
            <a:off x="7868657" y="733505"/>
            <a:ext cx="3334920" cy="3367049"/>
          </a:xfrm>
          <a:prstGeom prst="ellipse">
            <a:avLst/>
          </a:prstGeom>
        </p:spPr>
        <p:txBody>
          <a:bodyPr/>
          <a:lstStyle/>
          <a:p>
            <a:endParaRPr lang="en-US"/>
          </a:p>
        </p:txBody>
      </p:sp>
      <p:sp>
        <p:nvSpPr>
          <p:cNvPr id="5" name="Picture Placeholder 7">
            <a:extLst>
              <a:ext uri="{FF2B5EF4-FFF2-40B4-BE49-F238E27FC236}">
                <a16:creationId xmlns:a16="http://schemas.microsoft.com/office/drawing/2014/main" id="{9EDD0FC9-3506-47BB-82A9-D217F237179D}"/>
              </a:ext>
            </a:extLst>
          </p:cNvPr>
          <p:cNvSpPr>
            <a:spLocks noGrp="1"/>
          </p:cNvSpPr>
          <p:nvPr>
            <p:ph type="pic" sz="quarter" idx="12"/>
          </p:nvPr>
        </p:nvSpPr>
        <p:spPr>
          <a:xfrm>
            <a:off x="4428540" y="3049183"/>
            <a:ext cx="3334920" cy="3367049"/>
          </a:xfrm>
          <a:prstGeom prst="ellipse">
            <a:avLst/>
          </a:prstGeom>
        </p:spPr>
        <p:txBody>
          <a:bodyPr/>
          <a:lstStyle/>
          <a:p>
            <a:endParaRPr lang="en-US"/>
          </a:p>
        </p:txBody>
      </p:sp>
    </p:spTree>
    <p:extLst>
      <p:ext uri="{BB962C8B-B14F-4D97-AF65-F5344CB8AC3E}">
        <p14:creationId xmlns:p14="http://schemas.microsoft.com/office/powerpoint/2010/main" val="664195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3F543CF-ED58-444D-90A7-B4596E14A1B7}"/>
              </a:ext>
            </a:extLst>
          </p:cNvPr>
          <p:cNvSpPr>
            <a:spLocks noGrp="1"/>
          </p:cNvSpPr>
          <p:nvPr>
            <p:ph type="media" sz="quarter" idx="10"/>
          </p:nvPr>
        </p:nvSpPr>
        <p:spPr>
          <a:xfrm>
            <a:off x="836814" y="1309831"/>
            <a:ext cx="7051964" cy="4529628"/>
          </a:xfrm>
          <a:prstGeom prst="rect">
            <a:avLst/>
          </a:prstGeom>
        </p:spPr>
        <p:txBody>
          <a:bodyPr/>
          <a:lstStyle/>
          <a:p>
            <a:endParaRPr lang="en-US"/>
          </a:p>
        </p:txBody>
      </p:sp>
    </p:spTree>
    <p:extLst>
      <p:ext uri="{BB962C8B-B14F-4D97-AF65-F5344CB8AC3E}">
        <p14:creationId xmlns:p14="http://schemas.microsoft.com/office/powerpoint/2010/main" val="2251462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0887F12-0621-444A-98BB-AA2C7FAC9A69}"/>
              </a:ext>
            </a:extLst>
          </p:cNvPr>
          <p:cNvSpPr>
            <a:spLocks noGrp="1"/>
          </p:cNvSpPr>
          <p:nvPr>
            <p:ph type="tbl" sz="quarter" idx="10"/>
          </p:nvPr>
        </p:nvSpPr>
        <p:spPr>
          <a:xfrm>
            <a:off x="4432300" y="482600"/>
            <a:ext cx="6921500" cy="5791200"/>
          </a:xfrm>
          <a:prstGeom prst="rect">
            <a:avLst/>
          </a:prstGeom>
        </p:spPr>
        <p:txBody>
          <a:bodyPr/>
          <a:lstStyle/>
          <a:p>
            <a:endParaRPr lang="en-US" dirty="0"/>
          </a:p>
        </p:txBody>
      </p:sp>
    </p:spTree>
    <p:extLst>
      <p:ext uri="{BB962C8B-B14F-4D97-AF65-F5344CB8AC3E}">
        <p14:creationId xmlns:p14="http://schemas.microsoft.com/office/powerpoint/2010/main" val="1721431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20823B-0C37-446C-9E02-755FF2284CCF}"/>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252871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367839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06840" y="200787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1"/>
          </p:nvPr>
        </p:nvSpPr>
        <p:spPr>
          <a:xfrm>
            <a:off x="3478651" y="6248400"/>
            <a:ext cx="3860800" cy="457200"/>
          </a:xfrm>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xfrm>
            <a:off x="890152" y="6252210"/>
            <a:ext cx="2540000" cy="457200"/>
          </a:xfrm>
          <a:ln/>
        </p:spPr>
        <p:txBody>
          <a:bodyPr/>
          <a:lstStyle>
            <a:lvl1pPr>
              <a:defRPr baseline="0">
                <a:latin typeface="Arial" panose="020B0604020202020204" pitchFamily="34" charset="0"/>
                <a:cs typeface="Arial" panose="020B0604020202020204" pitchFamily="34" charset="0"/>
              </a:defRPr>
            </a:lvl1pPr>
          </a:lstStyle>
          <a:p>
            <a:fld id="{B3EE0D8C-3A24-4469-B8A5-E8C0DC582EA8}" type="slidenum">
              <a:rPr lang="en-GB" altLang="en-US" smtClean="0"/>
              <a:pPr/>
              <a:t>‹#›</a:t>
            </a:fld>
            <a:endParaRPr lang="en-GB" altLang="en-US"/>
          </a:p>
        </p:txBody>
      </p:sp>
      <p:sp>
        <p:nvSpPr>
          <p:cNvPr id="9" name="Oval 8">
            <a:extLst>
              <a:ext uri="{FF2B5EF4-FFF2-40B4-BE49-F238E27FC236}">
                <a16:creationId xmlns:a16="http://schemas.microsoft.com/office/drawing/2014/main" id="{34D6B4CD-455E-4333-A86A-A384F860EA6D}"/>
              </a:ext>
            </a:extLst>
          </p:cNvPr>
          <p:cNvSpPr/>
          <p:nvPr userDrawn="1"/>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0" name="Picture 9">
            <a:extLst>
              <a:ext uri="{FF2B5EF4-FFF2-40B4-BE49-F238E27FC236}">
                <a16:creationId xmlns:a16="http://schemas.microsoft.com/office/drawing/2014/main" id="{11AF656B-E51F-4396-8B3B-F8E5B250C19F}"/>
              </a:ext>
            </a:extLst>
          </p:cNvPr>
          <p:cNvPicPr>
            <a:picLocks noChangeAspect="1"/>
          </p:cNvPicPr>
          <p:nvPr userDrawn="1"/>
        </p:nvPicPr>
        <p:blipFill>
          <a:blip r:embed="rId2"/>
          <a:stretch>
            <a:fillRect/>
          </a:stretch>
        </p:blipFill>
        <p:spPr>
          <a:xfrm>
            <a:off x="10439742" y="6047454"/>
            <a:ext cx="1307802" cy="397409"/>
          </a:xfrm>
          <a:prstGeom prst="rect">
            <a:avLst/>
          </a:prstGeom>
        </p:spPr>
      </p:pic>
      <p:sp>
        <p:nvSpPr>
          <p:cNvPr id="11" name="Rectangle 10">
            <a:extLst>
              <a:ext uri="{FF2B5EF4-FFF2-40B4-BE49-F238E27FC236}">
                <a16:creationId xmlns:a16="http://schemas.microsoft.com/office/drawing/2014/main" id="{1DC6C2C1-354C-4827-A153-41889CD8BCB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05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4A72-C544-FBA8-5C6F-AE4F965452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BAF42-4AED-0494-B0B8-3717BEF5F44C}"/>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4" name="Footer Placeholder 3">
            <a:extLst>
              <a:ext uri="{FF2B5EF4-FFF2-40B4-BE49-F238E27FC236}">
                <a16:creationId xmlns:a16="http://schemas.microsoft.com/office/drawing/2014/main" id="{870FF2CA-7EDA-529B-3F3C-180F5A3FFC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993991-4439-E823-4387-1229E9E6B45A}"/>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29159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2D199-9F40-7B8B-EBE9-4650F5CFE257}"/>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3" name="Footer Placeholder 2">
            <a:extLst>
              <a:ext uri="{FF2B5EF4-FFF2-40B4-BE49-F238E27FC236}">
                <a16:creationId xmlns:a16="http://schemas.microsoft.com/office/drawing/2014/main" id="{08331DD5-805A-0976-3A0D-E9AA7FD655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D954AF-EF35-AFB1-5E2F-BFF09DAB792D}"/>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5411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370-F23A-952B-6895-3BA04D15D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086DA1-01BD-CC3C-E133-B0895AF87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0AEF3C-A98C-593A-78A2-A6E69FE06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53DF2-8326-1BAD-0F04-038233641DA1}"/>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6" name="Footer Placeholder 5">
            <a:extLst>
              <a:ext uri="{FF2B5EF4-FFF2-40B4-BE49-F238E27FC236}">
                <a16:creationId xmlns:a16="http://schemas.microsoft.com/office/drawing/2014/main" id="{9799F1F2-172A-BEC4-EDA5-4F0BDE028C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CB9A9C-ED9D-ABF3-FE1E-398331DD75E7}"/>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14742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B1E1-816D-0051-BD1F-A81ADA6C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E95D0A-6386-0B24-5D5C-1771FB580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6D9CC2-24BD-6DAA-4F34-442569FF4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BED3B-3E49-814C-4A91-D132B9E048CD}"/>
              </a:ext>
            </a:extLst>
          </p:cNvPr>
          <p:cNvSpPr>
            <a:spLocks noGrp="1"/>
          </p:cNvSpPr>
          <p:nvPr>
            <p:ph type="dt" sz="half" idx="10"/>
          </p:nvPr>
        </p:nvSpPr>
        <p:spPr/>
        <p:txBody>
          <a:bodyPr/>
          <a:lstStyle/>
          <a:p>
            <a:fld id="{0F166FEF-2067-4A62-90D1-A425137AE734}" type="datetimeFigureOut">
              <a:rPr lang="en-GB" smtClean="0"/>
              <a:t>04/02/2025</a:t>
            </a:fld>
            <a:endParaRPr lang="en-GB"/>
          </a:p>
        </p:txBody>
      </p:sp>
      <p:sp>
        <p:nvSpPr>
          <p:cNvPr id="6" name="Footer Placeholder 5">
            <a:extLst>
              <a:ext uri="{FF2B5EF4-FFF2-40B4-BE49-F238E27FC236}">
                <a16:creationId xmlns:a16="http://schemas.microsoft.com/office/drawing/2014/main" id="{51D126C6-76DD-F4E9-BD5F-606298D9B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38584-4317-E80D-2D2B-6D5C9AA6C95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3500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2F416E-8729-48C5-3BF4-A92B038C6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EEBB8-B033-B89E-ECD0-1AAFE3F84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7ACE5F-8190-16DF-C2C8-8DD4BE0BB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166FEF-2067-4A62-90D1-A425137AE734}" type="datetimeFigureOut">
              <a:rPr lang="en-GB" smtClean="0"/>
              <a:t>04/02/2025</a:t>
            </a:fld>
            <a:endParaRPr lang="en-GB"/>
          </a:p>
        </p:txBody>
      </p:sp>
      <p:sp>
        <p:nvSpPr>
          <p:cNvPr id="5" name="Footer Placeholder 4">
            <a:extLst>
              <a:ext uri="{FF2B5EF4-FFF2-40B4-BE49-F238E27FC236}">
                <a16:creationId xmlns:a16="http://schemas.microsoft.com/office/drawing/2014/main" id="{A8DD0495-87F6-1FB1-C4A7-0C0F5E53F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2E3D0AE-16BF-4847-0AFE-55A6730C0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B7B465-2084-4077-BEC6-92C15EE9E5E2}" type="slidenum">
              <a:rPr lang="en-GB" smtClean="0"/>
              <a:t>‹#›</a:t>
            </a:fld>
            <a:endParaRPr lang="en-GB"/>
          </a:p>
        </p:txBody>
      </p:sp>
    </p:spTree>
    <p:extLst>
      <p:ext uri="{BB962C8B-B14F-4D97-AF65-F5344CB8AC3E}">
        <p14:creationId xmlns:p14="http://schemas.microsoft.com/office/powerpoint/2010/main" val="283029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619158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22646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20551687"/>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79650138"/>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092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WeNDacwO5NA?feature=oembed"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jpeg"/><Relationship Id="rId11" Type="http://schemas.openxmlformats.org/officeDocument/2006/relationships/hyperlink" Target="https://attendancetoolkit.blob.core.windows.net/toolkit-doc/Attendance%20toolkit%20for%20schools.pdf?utm_medium=email&amp;utm_source=govdelivery" TargetMode="External"/><Relationship Id="rId5" Type="http://schemas.openxmlformats.org/officeDocument/2006/relationships/image" Target="../media/image9.jpe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hyperlink" Target="https://www.childrenscommissioner.gov.uk/blog/the-importance-of-the-first-week-back-at-school-a-guide-for-attendance-office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hyperlink" Target="https://forms.office.com/pages/responsepage.aspx?id=fhcZFOBXD0-v8P1htUnRDkbr4F2N0NFMt371agxa2FVUQzNKN0tUQUFTUk9WMlg4TkE3MzlBUE9SQi4u&amp;route=shorturl"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emf"/><Relationship Id="rId7" Type="http://schemas.openxmlformats.org/officeDocument/2006/relationships/hyperlink" Target="mailto:attendancedatacollection@norfolk.gov.uk"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gov.uk/government/publications/monitor-your-school-attendance-user-guide/monitor-your-school-attendance-user-guide" TargetMode="External"/><Relationship Id="rId5" Type="http://schemas.openxmlformats.org/officeDocument/2006/relationships/hyperlink" Target="https://www.gov.uk/guidance/share-your-daily-school-attendance-data" TargetMode="External"/><Relationship Id="rId10" Type="http://schemas.openxmlformats.org/officeDocument/2006/relationships/image" Target="../media/image10.jpeg"/><Relationship Id="rId4" Type="http://schemas.openxmlformats.org/officeDocument/2006/relationships/hyperlink" Target="https://www.legislation.gov.uk/uksi/2024/209/contents/made" TargetMode="External"/><Relationship Id="rId9"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outlook.office365.com/owa/calendar/TESTTSMBOOKINGS@NorfolkCounty.onmicrosoft.com/booking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schools.norfolk.gov.uk/article/29612/Attendance-news-and-events" TargetMode="External"/><Relationship Id="rId3" Type="http://schemas.openxmlformats.org/officeDocument/2006/relationships/image" Target="../media/image20.emf"/><Relationship Id="rId7" Type="http://schemas.openxmlformats.org/officeDocument/2006/relationships/image" Target="../media/image24.jpg"/><Relationship Id="rId12" Type="http://schemas.openxmlformats.org/officeDocument/2006/relationships/hyperlink" Target="https://s4s.norfolk.gov.uk/Training/27-02-2025"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hyperlink" Target="https://www.schools.norfolk.gov.uk/article/29612/Attendance-news-and-events#h2" TargetMode="External"/><Relationship Id="rId5" Type="http://schemas.openxmlformats.org/officeDocument/2006/relationships/image" Target="../media/image22.png"/><Relationship Id="rId10" Type="http://schemas.openxmlformats.org/officeDocument/2006/relationships/hyperlink" Target="https://www.schools.norfolk.gov.uk/news" TargetMode="External"/><Relationship Id="rId4" Type="http://schemas.openxmlformats.org/officeDocument/2006/relationships/image" Target="../media/image21.emf"/><Relationship Id="rId9" Type="http://schemas.openxmlformats.org/officeDocument/2006/relationships/hyperlink" Target="https://csapps.norfolk.gov.uk/ecourier3/"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21.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image" Target="../media/image23.emf"/><Relationship Id="rId10" Type="http://schemas.openxmlformats.org/officeDocument/2006/relationships/hyperlink" Target="https://www.picpedia.org/chalkboard/q/questions.html" TargetMode="External"/><Relationship Id="rId4" Type="http://schemas.openxmlformats.org/officeDocument/2006/relationships/image" Target="../media/image22.png"/><Relationship Id="rId9"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F29C2B6-3A4D-495B-8716-22568598ED65}"/>
              </a:ext>
            </a:extLst>
          </p:cNvPr>
          <p:cNvPicPr>
            <a:picLocks noGrp="1" noChangeAspect="1"/>
          </p:cNvPicPr>
          <p:nvPr>
            <p:ph type="pic" sz="quarter" idx="10"/>
          </p:nvPr>
        </p:nvPicPr>
        <p:blipFill>
          <a:blip r:embed="rId3"/>
          <a:srcRect/>
          <a:stretch/>
        </p:blipFill>
        <p:spPr>
          <a:xfrm>
            <a:off x="0" y="0"/>
            <a:ext cx="12173167" cy="51179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 name="Oval 17">
            <a:extLst>
              <a:ext uri="{FF2B5EF4-FFF2-40B4-BE49-F238E27FC236}">
                <a16:creationId xmlns:a16="http://schemas.microsoft.com/office/drawing/2014/main" id="{2B495899-D08A-47C8-BC81-403D271953F8}"/>
              </a:ext>
            </a:extLst>
          </p:cNvPr>
          <p:cNvSpPr/>
          <p:nvPr/>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9" name="Oval 18">
            <a:extLst>
              <a:ext uri="{FF2B5EF4-FFF2-40B4-BE49-F238E27FC236}">
                <a16:creationId xmlns:a16="http://schemas.microsoft.com/office/drawing/2014/main" id="{388661E0-B54D-44EB-95C3-BB1439DB4A94}"/>
              </a:ext>
            </a:extLst>
          </p:cNvPr>
          <p:cNvSpPr/>
          <p:nvPr/>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20" name="Picture 19">
            <a:extLst>
              <a:ext uri="{FF2B5EF4-FFF2-40B4-BE49-F238E27FC236}">
                <a16:creationId xmlns:a16="http://schemas.microsoft.com/office/drawing/2014/main" id="{4AC96B68-FE79-496A-B3E1-4C83A8358BDB}"/>
              </a:ext>
            </a:extLst>
          </p:cNvPr>
          <p:cNvPicPr>
            <a:picLocks noChangeAspect="1"/>
          </p:cNvPicPr>
          <p:nvPr/>
        </p:nvPicPr>
        <p:blipFill>
          <a:blip r:embed="rId4"/>
          <a:stretch>
            <a:fillRect/>
          </a:stretch>
        </p:blipFill>
        <p:spPr>
          <a:xfrm>
            <a:off x="324909" y="5906224"/>
            <a:ext cx="1784742" cy="555130"/>
          </a:xfrm>
          <a:prstGeom prst="rect">
            <a:avLst/>
          </a:prstGeom>
        </p:spPr>
      </p:pic>
      <p:sp>
        <p:nvSpPr>
          <p:cNvPr id="16" name="TextBox 15">
            <a:extLst>
              <a:ext uri="{FF2B5EF4-FFF2-40B4-BE49-F238E27FC236}">
                <a16:creationId xmlns:a16="http://schemas.microsoft.com/office/drawing/2014/main" id="{0269D058-47D1-46E3-ABA4-923651BFC397}"/>
              </a:ext>
            </a:extLst>
          </p:cNvPr>
          <p:cNvSpPr txBox="1"/>
          <p:nvPr/>
        </p:nvSpPr>
        <p:spPr>
          <a:xfrm>
            <a:off x="532263" y="545910"/>
            <a:ext cx="6469172" cy="2771031"/>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Welcome, the </a:t>
            </a:r>
            <a:r>
              <a:rPr lang="en-US" sz="6000" b="1" dirty="0">
                <a:solidFill>
                  <a:schemeClr val="bg1"/>
                </a:solidFill>
                <a:latin typeface="Calibri Light" panose="020F0302020204030204"/>
              </a:rPr>
              <a:t>webinar </a:t>
            </a: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will start shortly.</a:t>
            </a:r>
            <a:r>
              <a:rPr lang="en-US" sz="6000" b="1" dirty="0">
                <a:solidFill>
                  <a:schemeClr val="bg1"/>
                </a:solidFill>
                <a:latin typeface="Calibri Light" panose="020F0302020204030204"/>
              </a:rPr>
              <a:t> </a:t>
            </a:r>
            <a:endParaRPr lang="en-US" dirty="0">
              <a:solidFill>
                <a:schemeClr val="bg1"/>
              </a:solidFill>
              <a:ea typeface="+mn-ea"/>
              <a:cs typeface="+mn-cs"/>
            </a:endParaRPr>
          </a:p>
        </p:txBody>
      </p:sp>
      <p:sp>
        <p:nvSpPr>
          <p:cNvPr id="6" name="TextBox 5">
            <a:extLst>
              <a:ext uri="{FF2B5EF4-FFF2-40B4-BE49-F238E27FC236}">
                <a16:creationId xmlns:a16="http://schemas.microsoft.com/office/drawing/2014/main" id="{4EB5E4F0-EF23-4660-B529-72B0A78A02EF}"/>
              </a:ext>
            </a:extLst>
          </p:cNvPr>
          <p:cNvSpPr txBox="1"/>
          <p:nvPr/>
        </p:nvSpPr>
        <p:spPr>
          <a:xfrm>
            <a:off x="3182471" y="5367615"/>
            <a:ext cx="88571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Calibri" panose="020F0502020204030204"/>
              </a:rPr>
              <a:t>Attendance Spotlight Webinar </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Delivered by the Attendance Team</a:t>
            </a:r>
          </a:p>
        </p:txBody>
      </p:sp>
    </p:spTree>
    <p:extLst>
      <p:ext uri="{BB962C8B-B14F-4D97-AF65-F5344CB8AC3E}">
        <p14:creationId xmlns:p14="http://schemas.microsoft.com/office/powerpoint/2010/main" val="338587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58BA-B8ED-FCF0-40BD-3475C381FA4F}"/>
            </a:ext>
          </a:extLst>
        </p:cNvPr>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89AAFCB6-7530-C2DE-82A9-C601E08330AF}"/>
              </a:ext>
            </a:extLst>
          </p:cNvPr>
          <p:cNvPicPr>
            <a:picLocks noChangeAspect="1"/>
          </p:cNvPicPr>
          <p:nvPr/>
        </p:nvPicPr>
        <p:blipFill>
          <a:blip r:embed="rId3"/>
          <a:stretch>
            <a:fillRect/>
          </a:stretch>
        </p:blipFill>
        <p:spPr>
          <a:xfrm>
            <a:off x="10244724" y="631600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EE5D0F0E-502E-D6A2-341D-DF7D0FC50E5E}"/>
              </a:ext>
            </a:extLst>
          </p:cNvPr>
          <p:cNvPicPr>
            <a:picLocks noChangeAspect="1"/>
          </p:cNvPicPr>
          <p:nvPr/>
        </p:nvPicPr>
        <p:blipFill>
          <a:blip r:embed="rId4"/>
          <a:stretch>
            <a:fillRect/>
          </a:stretch>
        </p:blipFill>
        <p:spPr>
          <a:xfrm>
            <a:off x="9195449" y="6349890"/>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E43A6EDD-ACDD-EBCD-5FFF-979E3ED96EE9}"/>
              </a:ext>
            </a:extLst>
          </p:cNvPr>
          <p:cNvPicPr>
            <a:picLocks noChangeAspect="1"/>
          </p:cNvPicPr>
          <p:nvPr/>
        </p:nvPicPr>
        <p:blipFill>
          <a:blip r:embed="rId5"/>
          <a:stretch>
            <a:fillRect/>
          </a:stretch>
        </p:blipFill>
        <p:spPr>
          <a:xfrm>
            <a:off x="10814440" y="6316272"/>
            <a:ext cx="666220" cy="258291"/>
          </a:xfrm>
          <a:prstGeom prst="rect">
            <a:avLst/>
          </a:prstGeom>
          <a:ln w="12700">
            <a:miter lim="400000"/>
          </a:ln>
        </p:spPr>
      </p:pic>
      <p:pic>
        <p:nvPicPr>
          <p:cNvPr id="8" name="Picture 7">
            <a:extLst>
              <a:ext uri="{FF2B5EF4-FFF2-40B4-BE49-F238E27FC236}">
                <a16:creationId xmlns:a16="http://schemas.microsoft.com/office/drawing/2014/main" id="{D6F8C1F6-84C5-C37D-29DC-9BC01FA03759}"/>
              </a:ext>
            </a:extLst>
          </p:cNvPr>
          <p:cNvPicPr>
            <a:picLocks noChangeAspect="1"/>
          </p:cNvPicPr>
          <p:nvPr/>
        </p:nvPicPr>
        <p:blipFill>
          <a:blip r:embed="rId6"/>
          <a:stretch>
            <a:fillRect/>
          </a:stretch>
        </p:blipFill>
        <p:spPr>
          <a:xfrm>
            <a:off x="16863" y="6076847"/>
            <a:ext cx="12192000" cy="445020"/>
          </a:xfrm>
          <a:prstGeom prst="rect">
            <a:avLst/>
          </a:prstGeom>
        </p:spPr>
      </p:pic>
      <p:sp>
        <p:nvSpPr>
          <p:cNvPr id="3" name="TextBox 2">
            <a:extLst>
              <a:ext uri="{FF2B5EF4-FFF2-40B4-BE49-F238E27FC236}">
                <a16:creationId xmlns:a16="http://schemas.microsoft.com/office/drawing/2014/main" id="{8C40ADAC-62D1-6DE9-82FC-5546655C08BF}"/>
              </a:ext>
            </a:extLst>
          </p:cNvPr>
          <p:cNvSpPr txBox="1"/>
          <p:nvPr/>
        </p:nvSpPr>
        <p:spPr>
          <a:xfrm>
            <a:off x="338667" y="174034"/>
            <a:ext cx="11514666"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600" b="1" kern="0" dirty="0">
                <a:solidFill>
                  <a:srgbClr val="29235C"/>
                </a:solidFill>
                <a:latin typeface="Calibri"/>
                <a:cs typeface="Calibri"/>
                <a:sym typeface="Calibri"/>
              </a:rPr>
              <a:t>How do we evidence higher culpability and greater harm?</a:t>
            </a:r>
            <a:endParaRPr kumimoji="0" lang="en-US" sz="3600" b="1" i="0" u="none" strike="noStrike" kern="0" cap="none" spc="0" normalizeH="0" baseline="0" noProof="0" dirty="0">
              <a:ln>
                <a:noFill/>
              </a:ln>
              <a:solidFill>
                <a:srgbClr val="29235C"/>
              </a:solidFill>
              <a:effectLst/>
              <a:uLnTx/>
              <a:uFillTx/>
              <a:latin typeface="Calibri"/>
              <a:cs typeface="Calibri"/>
              <a:sym typeface="Calibri"/>
            </a:endParaRPr>
          </a:p>
        </p:txBody>
      </p:sp>
      <p:sp>
        <p:nvSpPr>
          <p:cNvPr id="12" name="TextBox 11">
            <a:extLst>
              <a:ext uri="{FF2B5EF4-FFF2-40B4-BE49-F238E27FC236}">
                <a16:creationId xmlns:a16="http://schemas.microsoft.com/office/drawing/2014/main" id="{EAAE582D-B151-98DE-0E60-9419A23A6013}"/>
              </a:ext>
            </a:extLst>
          </p:cNvPr>
          <p:cNvSpPr txBox="1"/>
          <p:nvPr/>
        </p:nvSpPr>
        <p:spPr>
          <a:xfrm>
            <a:off x="544654" y="967120"/>
            <a:ext cx="5362222" cy="6740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Evidence for Higher culpability: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latin typeface="Helvetica"/>
                <a:ea typeface="Calibri" panose="020F0502020204030204" pitchFamily="34" charset="0"/>
                <a:cs typeface="Times New Roman" panose="02020603050405020304" pitchFamily="18" charset="0"/>
              </a:rPr>
              <a:t>Refusal or failure to engage with guidance and support offered:</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Records of missed meetings with school. </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Documentation of ignored communications from the school. </a:t>
            </a:r>
          </a:p>
          <a:p>
            <a:pPr lvl="1">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GB" dirty="0">
                <a:solidFill>
                  <a:srgbClr val="000000"/>
                </a:solidFill>
                <a:latin typeface="Helvetica"/>
                <a:ea typeface="Calibri" panose="020F0502020204030204" pitchFamily="34" charset="0"/>
                <a:cs typeface="Times New Roman" panose="02020603050405020304" pitchFamily="18" charset="0"/>
              </a:rPr>
              <a:t>Threats to teachers and/or officials:</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Witness statements from school staff.</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Incident reports filed with the school or authorities. </a:t>
            </a:r>
          </a:p>
          <a:p>
            <a:pPr>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GB" dirty="0">
                <a:solidFill>
                  <a:srgbClr val="000000"/>
                </a:solidFill>
                <a:latin typeface="Helvetica"/>
                <a:ea typeface="Calibri" panose="020F0502020204030204" pitchFamily="34" charset="0"/>
                <a:cs typeface="Times New Roman" panose="02020603050405020304" pitchFamily="18" charset="0"/>
              </a:rPr>
              <a:t>Parent encouraging non-attendance:</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Testimonies from the child or other witnesses.</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Evidence of the parent’s actions or statements promoting truancy. How have they actively encouraged or supported the child’s non-attendance at school.</a:t>
            </a:r>
          </a:p>
          <a:p>
            <a:pPr lvl="1">
              <a:defRPr/>
            </a:pPr>
            <a:endParaRPr lang="en-GB" dirty="0">
              <a:solidFill>
                <a:srgbClr val="000000"/>
              </a:solidFill>
              <a:latin typeface="Helvetica"/>
              <a:ea typeface="Calibri" panose="020F0502020204030204" pitchFamily="34" charset="0"/>
              <a:cs typeface="Times New Roman" panose="02020603050405020304" pitchFamily="18" charset="0"/>
            </a:endParaRPr>
          </a:p>
          <a:p>
            <a:pPr>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Ø"/>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43E8126-04C2-651A-43C9-A7313515DB56}"/>
              </a:ext>
            </a:extLst>
          </p:cNvPr>
          <p:cNvSpPr txBox="1"/>
          <p:nvPr/>
        </p:nvSpPr>
        <p:spPr>
          <a:xfrm>
            <a:off x="6514338" y="730054"/>
            <a:ext cx="5362222"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defRPr/>
            </a:pPr>
            <a:endParaRPr lang="en-GB" dirty="0">
              <a:solidFill>
                <a:srgbClr val="000000"/>
              </a:solidFill>
              <a:latin typeface="Helvetica"/>
              <a:ea typeface="Calibri" panose="020F0502020204030204" pitchFamily="34" charset="0"/>
              <a:cs typeface="Times New Roman" panose="02020603050405020304" pitchFamily="18" charset="0"/>
            </a:endParaRPr>
          </a:p>
          <a:p>
            <a:pPr>
              <a:defRPr/>
            </a:pPr>
            <a:r>
              <a:rPr lang="en-GB" b="1" dirty="0">
                <a:solidFill>
                  <a:srgbClr val="000000"/>
                </a:solidFill>
                <a:latin typeface="Helvetica"/>
                <a:ea typeface="Calibri" panose="020F0502020204030204" pitchFamily="34" charset="0"/>
                <a:cs typeface="Times New Roman" panose="02020603050405020304" pitchFamily="18" charset="0"/>
              </a:rPr>
              <a:t>Evidence of Greater Harm:</a:t>
            </a:r>
          </a:p>
          <a:p>
            <a:pPr marL="285750" indent="-285750">
              <a:buFont typeface="Arial" panose="020B0604020202020204" pitchFamily="34" charset="0"/>
              <a:buChar char="•"/>
              <a:defRPr/>
            </a:pPr>
            <a:r>
              <a:rPr lang="en-GB" dirty="0">
                <a:solidFill>
                  <a:srgbClr val="000000"/>
                </a:solidFill>
                <a:latin typeface="Helvetica"/>
                <a:ea typeface="Calibri" panose="020F0502020204030204" pitchFamily="34" charset="0"/>
                <a:cs typeface="Times New Roman" panose="02020603050405020304" pitchFamily="18" charset="0"/>
              </a:rPr>
              <a:t>Significant and lengthy period of missed education:</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Attendance records showing a prolonged absences.</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Academic reports indicating a decline in performance. Reports from teachers indicating how the absences have affected the child’s learning and progress and overall wellbeing. </a:t>
            </a:r>
          </a:p>
          <a:p>
            <a:pPr marL="742950" lvl="1" indent="-285750">
              <a:buFont typeface="Wingdings" panose="05000000000000000000" pitchFamily="2" charset="2"/>
              <a:buChar char="Ø"/>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GB" b="1" dirty="0">
                <a:solidFill>
                  <a:srgbClr val="000000"/>
                </a:solidFill>
                <a:latin typeface="Helvetica"/>
                <a:ea typeface="Calibri" panose="020F0502020204030204" pitchFamily="34" charset="0"/>
                <a:cs typeface="Times New Roman" panose="02020603050405020304" pitchFamily="18" charset="0"/>
              </a:rPr>
              <a:t>Adverse influence on other children: </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Statements from teachers or other parents. How has the child’s non-attendance negatively affected other children, such as siblings or peers, by setting a poor example or causing disruptions.</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Behavioural reports from the school.</a:t>
            </a:r>
          </a:p>
          <a:p>
            <a:pPr marL="742950" lvl="1" indent="-285750">
              <a:buFont typeface="Wingdings" panose="05000000000000000000" pitchFamily="2" charset="2"/>
              <a:buChar char="Ø"/>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599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4A98467-7C98-5F98-39F4-5B139578D82D}"/>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420B0358-0E91-C900-FB07-200598E96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8" name="Title 7">
            <a:extLst>
              <a:ext uri="{FF2B5EF4-FFF2-40B4-BE49-F238E27FC236}">
                <a16:creationId xmlns:a16="http://schemas.microsoft.com/office/drawing/2014/main" id="{6E43D2F9-AB17-285B-3387-0F8C976A31EB}"/>
              </a:ext>
            </a:extLst>
          </p:cNvPr>
          <p:cNvSpPr>
            <a:spLocks noGrp="1"/>
          </p:cNvSpPr>
          <p:nvPr>
            <p:ph type="title"/>
          </p:nvPr>
        </p:nvSpPr>
        <p:spPr>
          <a:xfrm>
            <a:off x="298881" y="-222702"/>
            <a:ext cx="6897511" cy="1458105"/>
          </a:xfrm>
        </p:spPr>
        <p:txBody>
          <a:bodyPr>
            <a:normAutofit/>
          </a:bodyPr>
          <a:lstStyle/>
          <a:p>
            <a:r>
              <a:rPr lang="en-GB" sz="3600" dirty="0">
                <a:solidFill>
                  <a:schemeClr val="bg1"/>
                </a:solidFill>
                <a:latin typeface="+mn-lt"/>
              </a:rPr>
              <a:t>What happens next?</a:t>
            </a:r>
          </a:p>
        </p:txBody>
      </p:sp>
      <p:sp>
        <p:nvSpPr>
          <p:cNvPr id="3" name="Content Placeholder 2">
            <a:extLst>
              <a:ext uri="{FF2B5EF4-FFF2-40B4-BE49-F238E27FC236}">
                <a16:creationId xmlns:a16="http://schemas.microsoft.com/office/drawing/2014/main" id="{4F5DE107-E403-1E0D-53CB-3A034B3E5104}"/>
              </a:ext>
            </a:extLst>
          </p:cNvPr>
          <p:cNvSpPr txBox="1">
            <a:spLocks/>
          </p:cNvSpPr>
          <p:nvPr/>
        </p:nvSpPr>
        <p:spPr>
          <a:xfrm>
            <a:off x="149440" y="941295"/>
            <a:ext cx="10352713" cy="5446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fontScale="92500" lnSpcReduction="20000"/>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r>
              <a:rPr lang="en-US" sz="2100" dirty="0">
                <a:solidFill>
                  <a:schemeClr val="bg1"/>
                </a:solidFill>
                <a:latin typeface="+mn-lt"/>
                <a:cs typeface="Arial" panose="020B0604020202020204" pitchFamily="34" charset="0"/>
              </a:rPr>
              <a:t>Your referral will be allocated to an AEO to review and ensure that there is enough evidence to pursue a prosecution; they will consider the following- </a:t>
            </a:r>
          </a:p>
          <a:p>
            <a:pPr marL="342900" indent="-342900">
              <a:buFont typeface="Arial" panose="020B0604020202020204" pitchFamily="34" charset="0"/>
              <a:buChar char="•"/>
            </a:pPr>
            <a:r>
              <a:rPr lang="en-US" sz="2100" dirty="0">
                <a:solidFill>
                  <a:schemeClr val="bg1"/>
                </a:solidFill>
                <a:latin typeface="+mn-lt"/>
                <a:cs typeface="Arial" panose="020B0604020202020204" pitchFamily="34" charset="0"/>
              </a:rPr>
              <a:t>All records you have attached, chronologies, reports, communication with parent, meeting minutes</a:t>
            </a:r>
          </a:p>
          <a:p>
            <a:pPr marL="342900" indent="-342900">
              <a:buFont typeface="Arial" panose="020B0604020202020204" pitchFamily="34" charset="0"/>
              <a:buChar char="•"/>
            </a:pPr>
            <a:r>
              <a:rPr lang="en-US" sz="2100" dirty="0">
                <a:solidFill>
                  <a:schemeClr val="bg1"/>
                </a:solidFill>
                <a:latin typeface="+mn-lt"/>
                <a:cs typeface="Arial" panose="020B0604020202020204" pitchFamily="34" charset="0"/>
              </a:rPr>
              <a:t>They will check our records and LCS for historic and current involvement that we may need to consider</a:t>
            </a:r>
          </a:p>
          <a:p>
            <a:pPr marL="342900" indent="-342900">
              <a:buFont typeface="Arial" panose="020B0604020202020204" pitchFamily="34" charset="0"/>
              <a:buChar char="•"/>
            </a:pPr>
            <a:r>
              <a:rPr lang="en-US" sz="2100" dirty="0">
                <a:solidFill>
                  <a:schemeClr val="bg1"/>
                </a:solidFill>
                <a:latin typeface="+mn-lt"/>
                <a:cs typeface="Arial" panose="020B0604020202020204" pitchFamily="34" charset="0"/>
              </a:rPr>
              <a:t>They will check siblings and parent details</a:t>
            </a:r>
          </a:p>
          <a:p>
            <a:pPr marL="342900" indent="-342900">
              <a:buFont typeface="Arial" panose="020B0604020202020204" pitchFamily="34" charset="0"/>
              <a:buChar char="•"/>
            </a:pPr>
            <a:r>
              <a:rPr lang="en-US" sz="2100" dirty="0">
                <a:solidFill>
                  <a:schemeClr val="bg1"/>
                </a:solidFill>
                <a:latin typeface="+mn-lt"/>
                <a:cs typeface="Arial" panose="020B0604020202020204" pitchFamily="34" charset="0"/>
              </a:rPr>
              <a:t>They will consider the evidential stage test</a:t>
            </a:r>
          </a:p>
          <a:p>
            <a:pPr marL="342900" indent="-342900">
              <a:buFont typeface="Arial" panose="020B0604020202020204" pitchFamily="34" charset="0"/>
              <a:buChar char="•"/>
            </a:pPr>
            <a:r>
              <a:rPr lang="en-US" sz="2100" dirty="0">
                <a:solidFill>
                  <a:schemeClr val="bg1"/>
                </a:solidFill>
                <a:latin typeface="+mn-lt"/>
                <a:cs typeface="Arial" panose="020B0604020202020204" pitchFamily="34" charset="0"/>
              </a:rPr>
              <a:t>Then they will support you with putting together the prosecution pack</a:t>
            </a:r>
          </a:p>
          <a:p>
            <a:pPr marL="0" indent="0">
              <a:buFont typeface="Arial"/>
              <a:buNone/>
            </a:pPr>
            <a:endParaRPr lang="en-GB" sz="2000" kern="0" dirty="0">
              <a:solidFill>
                <a:schemeClr val="bg1"/>
              </a:solidFill>
              <a:latin typeface="+mn-lt"/>
              <a:cs typeface="Arial" panose="020B0604020202020204" pitchFamily="34" charset="0"/>
            </a:endParaRPr>
          </a:p>
          <a:p>
            <a:pPr marL="0" indent="0">
              <a:lnSpc>
                <a:spcPct val="107000"/>
              </a:lnSpc>
              <a:spcAft>
                <a:spcPts val="800"/>
              </a:spcAft>
              <a:buNone/>
            </a:pPr>
            <a:r>
              <a:rPr lang="en-GB" sz="2300" dirty="0">
                <a:solidFill>
                  <a:schemeClr val="bg1"/>
                </a:solidFill>
                <a:effectLst/>
                <a:latin typeface="+mn-lt"/>
                <a:ea typeface="Calibri" panose="020F0502020204030204" pitchFamily="34" charset="0"/>
                <a:cs typeface="Times New Roman" panose="02020603050405020304" pitchFamily="18" charset="0"/>
              </a:rPr>
              <a:t>Evidential Stage Test:</a:t>
            </a:r>
          </a:p>
          <a:p>
            <a:pPr marL="0" indent="0">
              <a:lnSpc>
                <a:spcPct val="107000"/>
              </a:lnSpc>
              <a:spcAft>
                <a:spcPts val="800"/>
              </a:spcAft>
              <a:buNone/>
            </a:pPr>
            <a:r>
              <a:rPr lang="en-GB" sz="2000" dirty="0">
                <a:solidFill>
                  <a:schemeClr val="bg1"/>
                </a:solidFill>
                <a:effectLst/>
                <a:latin typeface="+mn-lt"/>
                <a:ea typeface="Calibri" panose="020F0502020204030204" pitchFamily="34" charset="0"/>
                <a:cs typeface="Times New Roman" panose="02020603050405020304" pitchFamily="18" charset="0"/>
              </a:rPr>
              <a:t>On the balance of probability’s is their sufficient evidence to provide a realistic prospect of conviction against each suspect on each charge? Satisfied all evidence is admissible? Is the evidence:</a:t>
            </a:r>
          </a:p>
          <a:p>
            <a:pPr marL="342900" lvl="0" indent="-342900">
              <a:buFont typeface="Symbol" panose="05050102010706020507" pitchFamily="18" charset="2"/>
              <a:buChar char=""/>
            </a:pPr>
            <a:r>
              <a:rPr lang="en-GB" sz="2000" dirty="0">
                <a:solidFill>
                  <a:schemeClr val="bg1"/>
                </a:solidFill>
                <a:effectLst/>
                <a:latin typeface="+mn-lt"/>
                <a:ea typeface="Calibri" panose="020F0502020204030204" pitchFamily="34" charset="0"/>
              </a:rPr>
              <a:t>Reliable</a:t>
            </a:r>
          </a:p>
          <a:p>
            <a:pPr marL="342900" lvl="0" indent="-342900">
              <a:buFont typeface="Symbol" panose="05050102010706020507" pitchFamily="18" charset="2"/>
              <a:buChar char=""/>
            </a:pPr>
            <a:r>
              <a:rPr lang="en-GB" sz="2000" dirty="0">
                <a:solidFill>
                  <a:schemeClr val="bg1"/>
                </a:solidFill>
                <a:effectLst/>
                <a:latin typeface="+mn-lt"/>
                <a:ea typeface="Calibri" panose="020F0502020204030204" pitchFamily="34" charset="0"/>
              </a:rPr>
              <a:t>Accurate</a:t>
            </a:r>
          </a:p>
          <a:p>
            <a:pPr marL="342900" lvl="0" indent="-342900">
              <a:buFont typeface="Symbol" panose="05050102010706020507" pitchFamily="18" charset="2"/>
              <a:buChar char=""/>
            </a:pPr>
            <a:r>
              <a:rPr lang="en-GB" sz="2000" dirty="0">
                <a:solidFill>
                  <a:schemeClr val="bg1"/>
                </a:solidFill>
                <a:effectLst/>
                <a:latin typeface="+mn-lt"/>
                <a:ea typeface="Calibri" panose="020F0502020204030204" pitchFamily="34" charset="0"/>
              </a:rPr>
              <a:t>Integrity</a:t>
            </a:r>
          </a:p>
          <a:p>
            <a:endParaRPr lang="en-US" sz="2000" kern="0" dirty="0">
              <a:solidFill>
                <a:schemeClr val="bg1"/>
              </a:solidFill>
              <a:latin typeface="+mn-lt"/>
            </a:endParaRPr>
          </a:p>
        </p:txBody>
      </p:sp>
      <p:pic>
        <p:nvPicPr>
          <p:cNvPr id="5" name="Picture 4" descr="Cartoon checklist and pencil">
            <a:extLst>
              <a:ext uri="{FF2B5EF4-FFF2-40B4-BE49-F238E27FC236}">
                <a16:creationId xmlns:a16="http://schemas.microsoft.com/office/drawing/2014/main" id="{61EA7A56-13CF-C98A-A941-CC048E0B3DBA}"/>
              </a:ext>
            </a:extLst>
          </p:cNvPr>
          <p:cNvPicPr>
            <a:picLocks noChangeAspect="1"/>
          </p:cNvPicPr>
          <p:nvPr/>
        </p:nvPicPr>
        <p:blipFill>
          <a:blip r:embed="rId3"/>
          <a:srcRect l="7294" r="7294"/>
          <a:stretch/>
        </p:blipFill>
        <p:spPr>
          <a:xfrm>
            <a:off x="10336630" y="4793692"/>
            <a:ext cx="1705930" cy="1829170"/>
          </a:xfrm>
          <a:prstGeom prst="rect">
            <a:avLst/>
          </a:prstGeom>
          <a:noFill/>
        </p:spPr>
      </p:pic>
    </p:spTree>
    <p:extLst>
      <p:ext uri="{BB962C8B-B14F-4D97-AF65-F5344CB8AC3E}">
        <p14:creationId xmlns:p14="http://schemas.microsoft.com/office/powerpoint/2010/main" val="562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18BA7BE-9BD5-C59B-8761-9673AD6DDA44}"/>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F39FF22E-9A1D-A7E5-AD49-8BA14718F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8" name="Title 7">
            <a:extLst>
              <a:ext uri="{FF2B5EF4-FFF2-40B4-BE49-F238E27FC236}">
                <a16:creationId xmlns:a16="http://schemas.microsoft.com/office/drawing/2014/main" id="{4CB6753E-441A-823B-2643-D2B0C58276E7}"/>
              </a:ext>
            </a:extLst>
          </p:cNvPr>
          <p:cNvSpPr>
            <a:spLocks noGrp="1"/>
          </p:cNvSpPr>
          <p:nvPr>
            <p:ph type="title"/>
          </p:nvPr>
        </p:nvSpPr>
        <p:spPr>
          <a:xfrm>
            <a:off x="298881" y="-222702"/>
            <a:ext cx="7339048" cy="1458105"/>
          </a:xfrm>
        </p:spPr>
        <p:txBody>
          <a:bodyPr>
            <a:normAutofit/>
          </a:bodyPr>
          <a:lstStyle/>
          <a:p>
            <a:r>
              <a:rPr lang="en-GB" sz="3600" dirty="0">
                <a:solidFill>
                  <a:schemeClr val="bg1"/>
                </a:solidFill>
                <a:latin typeface="+mn-lt"/>
              </a:rPr>
              <a:t>How we make our decision</a:t>
            </a:r>
          </a:p>
        </p:txBody>
      </p:sp>
      <p:sp>
        <p:nvSpPr>
          <p:cNvPr id="3" name="Content Placeholder 2">
            <a:extLst>
              <a:ext uri="{FF2B5EF4-FFF2-40B4-BE49-F238E27FC236}">
                <a16:creationId xmlns:a16="http://schemas.microsoft.com/office/drawing/2014/main" id="{FE3234E5-2992-CFC0-F17A-01A45D22F861}"/>
              </a:ext>
            </a:extLst>
          </p:cNvPr>
          <p:cNvSpPr txBox="1">
            <a:spLocks/>
          </p:cNvSpPr>
          <p:nvPr/>
        </p:nvSpPr>
        <p:spPr>
          <a:xfrm>
            <a:off x="298881" y="874059"/>
            <a:ext cx="11562947" cy="5607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fontScale="92500"/>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a:buNone/>
            </a:pPr>
            <a:r>
              <a:rPr lang="en-GB" sz="2100" dirty="0">
                <a:solidFill>
                  <a:schemeClr val="bg1"/>
                </a:solidFill>
                <a:latin typeface="+mn-lt"/>
                <a:cs typeface="Arial" panose="020B0604020202020204" pitchFamily="34" charset="0"/>
              </a:rPr>
              <a:t>Once the AEO has reviewed the referral they will list to discuss the case with the AEM at an ATP panel, we will then consider the following- </a:t>
            </a:r>
          </a:p>
          <a:p>
            <a:r>
              <a:rPr lang="en-GB" sz="2100" dirty="0">
                <a:solidFill>
                  <a:schemeClr val="bg1"/>
                </a:solidFill>
                <a:latin typeface="+mn-lt"/>
                <a:cs typeface="Arial" panose="020B0604020202020204" pitchFamily="34" charset="0"/>
              </a:rPr>
              <a:t>Based on the information available including consideration of any previous offences, history of intervention and safeguarding concerns, is it in the Public interest to proceed with legal action? </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We will consider if the parent has been prosecuted before, what the charge was previously what was the sentence imposed by court</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We will consider the age of the pupil</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If the pupil has any siblings? Is there attendance being impacted or could there be an impact in the future?</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Has the parent(s) engaged</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We will consider the level of absence </a:t>
            </a:r>
          </a:p>
          <a:p>
            <a:r>
              <a:rPr lang="en-GB" sz="2100" dirty="0">
                <a:solidFill>
                  <a:schemeClr val="bg1"/>
                </a:solidFill>
                <a:latin typeface="+mn-lt"/>
                <a:cs typeface="Arial" panose="020B0604020202020204" pitchFamily="34" charset="0"/>
              </a:rPr>
              <a:t>Level of prosecution proposed</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In order to secure a S1(a) conviction we must consider how the evidence demonstrates that the knowledge and reasonable justification elements have been secured</a:t>
            </a:r>
          </a:p>
          <a:p>
            <a:r>
              <a:rPr lang="en-GB" sz="2100" dirty="0">
                <a:solidFill>
                  <a:schemeClr val="bg1"/>
                </a:solidFill>
                <a:latin typeface="+mn-lt"/>
                <a:cs typeface="Arial" panose="020B0604020202020204" pitchFamily="34" charset="0"/>
              </a:rPr>
              <a:t>Education Supervision Order consideration</a:t>
            </a:r>
          </a:p>
          <a:p>
            <a:pPr lvl="1">
              <a:buFont typeface="Wingdings" panose="05000000000000000000" pitchFamily="2" charset="2"/>
              <a:buChar char="Ø"/>
            </a:pPr>
            <a:r>
              <a:rPr lang="en-GB" sz="2100" dirty="0">
                <a:solidFill>
                  <a:schemeClr val="bg1"/>
                </a:solidFill>
                <a:latin typeface="+mn-lt"/>
                <a:cs typeface="Arial" panose="020B0604020202020204" pitchFamily="34" charset="0"/>
              </a:rPr>
              <a:t>All cases that we proceed with prosecution must be considered whether an ESO should be sought</a:t>
            </a:r>
          </a:p>
        </p:txBody>
      </p:sp>
    </p:spTree>
    <p:extLst>
      <p:ext uri="{BB962C8B-B14F-4D97-AF65-F5344CB8AC3E}">
        <p14:creationId xmlns:p14="http://schemas.microsoft.com/office/powerpoint/2010/main" val="15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0D12F4-B619-9174-7A42-784CEA8071E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The Magistrates’ court</a:t>
            </a:r>
          </a:p>
        </p:txBody>
      </p:sp>
      <p:pic>
        <p:nvPicPr>
          <p:cNvPr id="4" name="Online Media 3" title="The Magistrates' Court">
            <a:hlinkClick r:id="" action="ppaction://media"/>
            <a:extLst>
              <a:ext uri="{FF2B5EF4-FFF2-40B4-BE49-F238E27FC236}">
                <a16:creationId xmlns:a16="http://schemas.microsoft.com/office/drawing/2014/main" id="{93D5A203-0005-B1E6-1E19-DAE650B80C2A}"/>
              </a:ext>
            </a:extLst>
          </p:cNvPr>
          <p:cNvPicPr>
            <a:picLocks noGrp="1" noRot="1" noChangeAspect="1"/>
          </p:cNvPicPr>
          <p:nvPr>
            <p:ph idx="1"/>
            <a:videoFile r:link="rId1"/>
          </p:nvPr>
        </p:nvPicPr>
        <p:blipFill>
          <a:blip r:embed="rId3"/>
          <a:stretch>
            <a:fillRect/>
          </a:stretch>
        </p:blipFill>
        <p:spPr>
          <a:xfrm>
            <a:off x="2207328" y="1675227"/>
            <a:ext cx="7777343" cy="4394199"/>
          </a:xfrm>
          <a:prstGeom prst="rect">
            <a:avLst/>
          </a:prstGeom>
        </p:spPr>
      </p:pic>
    </p:spTree>
    <p:extLst>
      <p:ext uri="{BB962C8B-B14F-4D97-AF65-F5344CB8AC3E}">
        <p14:creationId xmlns:p14="http://schemas.microsoft.com/office/powerpoint/2010/main" val="411690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3"/>
          <a:stretch>
            <a:fillRect/>
          </a:stretch>
        </p:blipFill>
        <p:spPr>
          <a:xfrm>
            <a:off x="10439742" y="6047454"/>
            <a:ext cx="1307802" cy="397409"/>
          </a:xfrm>
          <a:prstGeom prst="rect">
            <a:avLst/>
          </a:prstGeom>
        </p:spPr>
      </p:pic>
      <p:sp>
        <p:nvSpPr>
          <p:cNvPr id="11" name="Rectangle 10">
            <a:extLst>
              <a:ext uri="{FF2B5EF4-FFF2-40B4-BE49-F238E27FC236}">
                <a16:creationId xmlns:a16="http://schemas.microsoft.com/office/drawing/2014/main" id="{3DA7BECE-966A-4309-874D-6430FACB99D3}"/>
              </a:ext>
            </a:extLst>
          </p:cNvPr>
          <p:cNvSpPr/>
          <p:nvPr/>
        </p:nvSpPr>
        <p:spPr>
          <a:xfrm>
            <a:off x="633377" y="1319018"/>
            <a:ext cx="9049717" cy="98488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graphicFrame>
        <p:nvGraphicFramePr>
          <p:cNvPr id="9" name="Content Placeholder 3">
            <a:extLst>
              <a:ext uri="{FF2B5EF4-FFF2-40B4-BE49-F238E27FC236}">
                <a16:creationId xmlns:a16="http://schemas.microsoft.com/office/drawing/2014/main" id="{85D5C5FA-46B6-4915-B095-05498DC8E19C}"/>
              </a:ext>
            </a:extLst>
          </p:cNvPr>
          <p:cNvGraphicFramePr>
            <a:graphicFrameLocks/>
          </p:cNvGraphicFramePr>
          <p:nvPr/>
        </p:nvGraphicFramePr>
        <p:xfrm>
          <a:off x="874294" y="264694"/>
          <a:ext cx="10515600" cy="6075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3" name="Straight Arrow Connector 12">
            <a:extLst>
              <a:ext uri="{FF2B5EF4-FFF2-40B4-BE49-F238E27FC236}">
                <a16:creationId xmlns:a16="http://schemas.microsoft.com/office/drawing/2014/main" id="{415DCEAC-4E71-4A74-9ABD-4E317CAF86B6}"/>
              </a:ext>
            </a:extLst>
          </p:cNvPr>
          <p:cNvCxnSpPr/>
          <p:nvPr/>
        </p:nvCxnSpPr>
        <p:spPr>
          <a:xfrm>
            <a:off x="3633537" y="974558"/>
            <a:ext cx="0" cy="9625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Elbow Connector 7">
            <a:extLst>
              <a:ext uri="{FF2B5EF4-FFF2-40B4-BE49-F238E27FC236}">
                <a16:creationId xmlns:a16="http://schemas.microsoft.com/office/drawing/2014/main" id="{E2B1367A-0466-43B8-8B0D-EFC8D7B97CE6}"/>
              </a:ext>
            </a:extLst>
          </p:cNvPr>
          <p:cNvCxnSpPr/>
          <p:nvPr/>
        </p:nvCxnSpPr>
        <p:spPr>
          <a:xfrm>
            <a:off x="5558589" y="986589"/>
            <a:ext cx="1094874" cy="962527"/>
          </a:xfrm>
          <a:prstGeom prst="bentConnector3">
            <a:avLst>
              <a:gd name="adj1" fmla="val 549"/>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BA8BAE7-21F1-4A43-A8AE-DFAEDDB7CF41}"/>
              </a:ext>
            </a:extLst>
          </p:cNvPr>
          <p:cNvCxnSpPr/>
          <p:nvPr/>
        </p:nvCxnSpPr>
        <p:spPr>
          <a:xfrm>
            <a:off x="8322882" y="2751370"/>
            <a:ext cx="12032" cy="324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F4F53CA-9E8E-4BCD-9FEC-4435C5B424A6}"/>
              </a:ext>
            </a:extLst>
          </p:cNvPr>
          <p:cNvCxnSpPr/>
          <p:nvPr/>
        </p:nvCxnSpPr>
        <p:spPr>
          <a:xfrm>
            <a:off x="8334914" y="3881596"/>
            <a:ext cx="0" cy="288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26412E1-FFAB-45EF-9C33-0C968F7DE790}"/>
              </a:ext>
            </a:extLst>
          </p:cNvPr>
          <p:cNvCxnSpPr/>
          <p:nvPr/>
        </p:nvCxnSpPr>
        <p:spPr>
          <a:xfrm flipH="1" flipV="1">
            <a:off x="4067033" y="5158855"/>
            <a:ext cx="2586430" cy="13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E405AF9-9F58-4813-BA61-FF250D99C156}"/>
              </a:ext>
            </a:extLst>
          </p:cNvPr>
          <p:cNvCxnSpPr/>
          <p:nvPr/>
        </p:nvCxnSpPr>
        <p:spPr>
          <a:xfrm>
            <a:off x="3633537" y="3886200"/>
            <a:ext cx="0" cy="252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509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485769B-18C7-8760-D25B-7EFB997F290C}"/>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475A3203-C6E1-3BDA-3B5E-E18A4CC81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4" name="Slide Number Placeholder 3">
            <a:extLst>
              <a:ext uri="{FF2B5EF4-FFF2-40B4-BE49-F238E27FC236}">
                <a16:creationId xmlns:a16="http://schemas.microsoft.com/office/drawing/2014/main" id="{D4BA4F8D-9302-3D37-E8C9-AFB81C7FE74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itle 7">
            <a:extLst>
              <a:ext uri="{FF2B5EF4-FFF2-40B4-BE49-F238E27FC236}">
                <a16:creationId xmlns:a16="http://schemas.microsoft.com/office/drawing/2014/main" id="{A0EFDA52-5CAB-EE70-5BDF-E064C8BE8F90}"/>
              </a:ext>
            </a:extLst>
          </p:cNvPr>
          <p:cNvSpPr>
            <a:spLocks noGrp="1"/>
          </p:cNvSpPr>
          <p:nvPr>
            <p:ph type="title"/>
          </p:nvPr>
        </p:nvSpPr>
        <p:spPr>
          <a:xfrm>
            <a:off x="149440" y="-206096"/>
            <a:ext cx="6897511" cy="2050205"/>
          </a:xfrm>
        </p:spPr>
        <p:txBody>
          <a:bodyPr>
            <a:normAutofit/>
          </a:bodyPr>
          <a:lstStyle/>
          <a:p>
            <a:r>
              <a:rPr lang="en-GB" sz="3600" dirty="0">
                <a:solidFill>
                  <a:schemeClr val="bg1"/>
                </a:solidFill>
                <a:latin typeface="+mn-lt"/>
              </a:rPr>
              <a:t>What happens after court?</a:t>
            </a:r>
          </a:p>
        </p:txBody>
      </p:sp>
      <p:sp>
        <p:nvSpPr>
          <p:cNvPr id="3" name="Content Placeholder 2">
            <a:extLst>
              <a:ext uri="{FF2B5EF4-FFF2-40B4-BE49-F238E27FC236}">
                <a16:creationId xmlns:a16="http://schemas.microsoft.com/office/drawing/2014/main" id="{85915AB9-ED59-CAFA-BF02-02D1B7ECBB40}"/>
              </a:ext>
            </a:extLst>
          </p:cNvPr>
          <p:cNvSpPr txBox="1">
            <a:spLocks/>
          </p:cNvSpPr>
          <p:nvPr/>
        </p:nvSpPr>
        <p:spPr>
          <a:xfrm>
            <a:off x="149440" y="1386593"/>
            <a:ext cx="7111972" cy="5152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342900" indent="-342900">
              <a:buFont typeface="Wingdings" panose="05000000000000000000" pitchFamily="2" charset="2"/>
              <a:buChar char="Ø"/>
            </a:pPr>
            <a:r>
              <a:rPr lang="en-GB" sz="2000" kern="0" dirty="0">
                <a:solidFill>
                  <a:schemeClr val="bg1"/>
                </a:solidFill>
                <a:latin typeface="+mn-lt"/>
                <a:cs typeface="Arial" panose="020B0604020202020204" pitchFamily="34" charset="0"/>
              </a:rPr>
              <a:t>We will always share the court outcome with schools once the matter has concluded in court</a:t>
            </a:r>
          </a:p>
          <a:p>
            <a:pPr marL="342900" indent="-342900">
              <a:buFont typeface="Wingdings" panose="05000000000000000000" pitchFamily="2" charset="2"/>
              <a:buChar char="Ø"/>
            </a:pPr>
            <a:r>
              <a:rPr lang="en-GB" sz="2000" kern="0" dirty="0">
                <a:solidFill>
                  <a:schemeClr val="bg1"/>
                </a:solidFill>
                <a:latin typeface="+mn-lt"/>
                <a:cs typeface="Arial" panose="020B0604020202020204" pitchFamily="34" charset="0"/>
              </a:rPr>
              <a:t>The AEO who has been the LA prosecutor in court will often call you to discuss outcome and any agreed actions or provide advice about how to move forward following the court outcome</a:t>
            </a:r>
          </a:p>
          <a:p>
            <a:pPr marL="342900" indent="-342900">
              <a:buFont typeface="Wingdings" panose="05000000000000000000" pitchFamily="2" charset="2"/>
              <a:buChar char="Ø"/>
            </a:pPr>
            <a:r>
              <a:rPr lang="en-GB" sz="2000" kern="0" dirty="0">
                <a:solidFill>
                  <a:schemeClr val="bg1"/>
                </a:solidFill>
                <a:latin typeface="+mn-lt"/>
                <a:cs typeface="Arial" panose="020B0604020202020204" pitchFamily="34" charset="0"/>
              </a:rPr>
              <a:t>The parents being charged and listed for prosecution will not stop the requirement for ongoing support and intervention. It can be several months before a case is even heard let alone concluded in court. Schools must be mindful about new interventions ensuring that we are effectively planning and offering continuing support to pupils and their families</a:t>
            </a:r>
          </a:p>
          <a:p>
            <a:pPr marL="342900" indent="-342900">
              <a:buFont typeface="Wingdings" panose="05000000000000000000" pitchFamily="2" charset="2"/>
              <a:buChar char="Ø"/>
            </a:pPr>
            <a:r>
              <a:rPr lang="en-GB" sz="2000" kern="0" dirty="0">
                <a:solidFill>
                  <a:schemeClr val="bg1"/>
                </a:solidFill>
                <a:latin typeface="+mn-lt"/>
                <a:cs typeface="Arial" panose="020B0604020202020204" pitchFamily="34" charset="0"/>
              </a:rPr>
              <a:t>If an ESO’s has been considered appropriate at panel the AEO assigned will be in touch to discuss how this will progress. An ESO can run alongside a court prosecution</a:t>
            </a:r>
          </a:p>
          <a:p>
            <a:pPr marL="0" indent="0">
              <a:buFont typeface="Arial"/>
              <a:buNone/>
            </a:pPr>
            <a:endParaRPr lang="en-GB" sz="1800" kern="0" dirty="0">
              <a:solidFill>
                <a:schemeClr val="bg1"/>
              </a:solidFill>
              <a:latin typeface="+mn-lt"/>
              <a:cs typeface="Arial" panose="020B0604020202020204" pitchFamily="34" charset="0"/>
            </a:endParaRPr>
          </a:p>
          <a:p>
            <a:endParaRPr lang="en-US" sz="1800" kern="0" dirty="0">
              <a:solidFill>
                <a:schemeClr val="bg1"/>
              </a:solidFill>
              <a:latin typeface="+mn-lt"/>
            </a:endParaRPr>
          </a:p>
        </p:txBody>
      </p:sp>
      <p:pic>
        <p:nvPicPr>
          <p:cNvPr id="5" name="Picture 4" descr="A group of people sitting around a table with a board game&#10;&#10;Description automatically generated with low confidence">
            <a:extLst>
              <a:ext uri="{FF2B5EF4-FFF2-40B4-BE49-F238E27FC236}">
                <a16:creationId xmlns:a16="http://schemas.microsoft.com/office/drawing/2014/main" id="{1925E87E-9E0A-FA61-429E-2FC6BA1C008E}"/>
              </a:ext>
            </a:extLst>
          </p:cNvPr>
          <p:cNvPicPr>
            <a:picLocks noChangeAspect="1"/>
          </p:cNvPicPr>
          <p:nvPr/>
        </p:nvPicPr>
        <p:blipFill rotWithShape="1">
          <a:blip r:embed="rId3"/>
          <a:srcRect l="33289" r="28689"/>
          <a:stretch/>
        </p:blipFill>
        <p:spPr>
          <a:xfrm>
            <a:off x="7553380" y="0"/>
            <a:ext cx="4635571" cy="6857990"/>
          </a:xfrm>
          <a:prstGeom prst="rect">
            <a:avLst/>
          </a:prstGeom>
          <a:effectLst/>
        </p:spPr>
      </p:pic>
    </p:spTree>
    <p:extLst>
      <p:ext uri="{BB962C8B-B14F-4D97-AF65-F5344CB8AC3E}">
        <p14:creationId xmlns:p14="http://schemas.microsoft.com/office/powerpoint/2010/main" val="30285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a:extLst>
            <a:ext uri="{FF2B5EF4-FFF2-40B4-BE49-F238E27FC236}">
              <a16:creationId xmlns:a16="http://schemas.microsoft.com/office/drawing/2014/main" id="{FB28DB59-8F05-9F50-7E7A-93852458F5CC}"/>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F5634F06-6B73-1125-4FC9-F526FA75C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pic>
        <p:nvPicPr>
          <p:cNvPr id="9" name="Content Placeholder 8" descr="Rolls of Newspaper">
            <a:extLst>
              <a:ext uri="{FF2B5EF4-FFF2-40B4-BE49-F238E27FC236}">
                <a16:creationId xmlns:a16="http://schemas.microsoft.com/office/drawing/2014/main" id="{BAE3BC6D-C2D6-1D12-0BE1-721D5479B99D}"/>
              </a:ext>
            </a:extLst>
          </p:cNvPr>
          <p:cNvPicPr>
            <a:picLocks noGrp="1" noChangeAspect="1"/>
          </p:cNvPicPr>
          <p:nvPr>
            <p:ph sz="half" idx="2"/>
          </p:nvPr>
        </p:nvPicPr>
        <p:blipFill>
          <a:blip r:embed="rId3"/>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02CE066C-8EF6-C2B2-888C-EEEB3F2256A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itle 7">
            <a:extLst>
              <a:ext uri="{FF2B5EF4-FFF2-40B4-BE49-F238E27FC236}">
                <a16:creationId xmlns:a16="http://schemas.microsoft.com/office/drawing/2014/main" id="{8C602E03-F6C6-2447-1FFC-1EDECEAF8AE5}"/>
              </a:ext>
            </a:extLst>
          </p:cNvPr>
          <p:cNvSpPr>
            <a:spLocks noGrp="1"/>
          </p:cNvSpPr>
          <p:nvPr>
            <p:ph type="title"/>
          </p:nvPr>
        </p:nvSpPr>
        <p:spPr>
          <a:xfrm>
            <a:off x="991229" y="2194417"/>
            <a:ext cx="5104771" cy="2469166"/>
          </a:xfrm>
        </p:spPr>
        <p:txBody>
          <a:bodyPr>
            <a:normAutofit/>
          </a:bodyPr>
          <a:lstStyle/>
          <a:p>
            <a:r>
              <a:rPr lang="en-GB" sz="5400" dirty="0">
                <a:solidFill>
                  <a:schemeClr val="bg1"/>
                </a:solidFill>
              </a:rPr>
              <a:t>Attendance News &amp; Current Events</a:t>
            </a:r>
          </a:p>
        </p:txBody>
      </p:sp>
    </p:spTree>
    <p:extLst>
      <p:ext uri="{BB962C8B-B14F-4D97-AF65-F5344CB8AC3E}">
        <p14:creationId xmlns:p14="http://schemas.microsoft.com/office/powerpoint/2010/main" val="2255623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36AC-10E7-C31A-A0ED-74452F0E762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EA6B479-B756-0EBD-AB48-1543AE2B5667}"/>
              </a:ext>
            </a:extLst>
          </p:cNvPr>
          <p:cNvPicPr>
            <a:picLocks noChangeAspect="1"/>
          </p:cNvPicPr>
          <p:nvPr/>
        </p:nvPicPr>
        <p:blipFill>
          <a:blip r:embed="rId3"/>
          <a:stretch>
            <a:fillRect/>
          </a:stretch>
        </p:blipFill>
        <p:spPr>
          <a:xfrm>
            <a:off x="0" y="6363904"/>
            <a:ext cx="12192000" cy="445020"/>
          </a:xfrm>
          <a:prstGeom prst="rect">
            <a:avLst/>
          </a:prstGeom>
        </p:spPr>
      </p:pic>
      <p:pic>
        <p:nvPicPr>
          <p:cNvPr id="5" name="Flourish Logo2.png" descr="Flourish Logo2.png">
            <a:extLst>
              <a:ext uri="{FF2B5EF4-FFF2-40B4-BE49-F238E27FC236}">
                <a16:creationId xmlns:a16="http://schemas.microsoft.com/office/drawing/2014/main" id="{1C622E84-6289-7C9C-0384-9C6453AD72B6}"/>
              </a:ext>
            </a:extLst>
          </p:cNvPr>
          <p:cNvPicPr>
            <a:picLocks noChangeAspect="1"/>
          </p:cNvPicPr>
          <p:nvPr/>
        </p:nvPicPr>
        <p:blipFill>
          <a:blip r:embed="rId4"/>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C41CE6AC-A256-FE9A-CCD1-AF5B5BA8CBB8}"/>
              </a:ext>
            </a:extLst>
          </p:cNvPr>
          <p:cNvPicPr>
            <a:picLocks noChangeAspect="1"/>
          </p:cNvPicPr>
          <p:nvPr/>
        </p:nvPicPr>
        <p:blipFill>
          <a:blip r:embed="rId5"/>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2DC968A5-19DA-A177-3DE3-2596935FB7A5}"/>
              </a:ext>
            </a:extLst>
          </p:cNvPr>
          <p:cNvPicPr>
            <a:picLocks noChangeAspect="1"/>
          </p:cNvPicPr>
          <p:nvPr/>
        </p:nvPicPr>
        <p:blipFill>
          <a:blip r:embed="rId6"/>
          <a:stretch>
            <a:fillRect/>
          </a:stretch>
        </p:blipFill>
        <p:spPr>
          <a:xfrm>
            <a:off x="10168518" y="6513411"/>
            <a:ext cx="666220" cy="258291"/>
          </a:xfrm>
          <a:prstGeom prst="rect">
            <a:avLst/>
          </a:prstGeom>
          <a:ln w="12700">
            <a:miter lim="400000"/>
          </a:ln>
        </p:spPr>
      </p:pic>
      <p:pic>
        <p:nvPicPr>
          <p:cNvPr id="4" name="Picture 3">
            <a:extLst>
              <a:ext uri="{FF2B5EF4-FFF2-40B4-BE49-F238E27FC236}">
                <a16:creationId xmlns:a16="http://schemas.microsoft.com/office/drawing/2014/main" id="{557AB55E-DCC6-E3F3-2BC8-8DE43B9E803D}"/>
              </a:ext>
            </a:extLst>
          </p:cNvPr>
          <p:cNvPicPr>
            <a:picLocks noChangeAspect="1"/>
          </p:cNvPicPr>
          <p:nvPr/>
        </p:nvPicPr>
        <p:blipFill>
          <a:blip r:embed="rId7"/>
          <a:stretch>
            <a:fillRect/>
          </a:stretch>
        </p:blipFill>
        <p:spPr>
          <a:xfrm>
            <a:off x="527125" y="2780452"/>
            <a:ext cx="2444370" cy="3441471"/>
          </a:xfrm>
          <a:prstGeom prst="rect">
            <a:avLst/>
          </a:prstGeom>
          <a:ln w="19050">
            <a:solidFill>
              <a:srgbClr val="29314C"/>
            </a:solidFill>
          </a:ln>
        </p:spPr>
      </p:pic>
      <p:pic>
        <p:nvPicPr>
          <p:cNvPr id="10" name="Picture 9">
            <a:extLst>
              <a:ext uri="{FF2B5EF4-FFF2-40B4-BE49-F238E27FC236}">
                <a16:creationId xmlns:a16="http://schemas.microsoft.com/office/drawing/2014/main" id="{EAE472D6-B868-4007-6B9E-46DB8F75D6B7}"/>
              </a:ext>
            </a:extLst>
          </p:cNvPr>
          <p:cNvPicPr>
            <a:picLocks noChangeAspect="1"/>
          </p:cNvPicPr>
          <p:nvPr/>
        </p:nvPicPr>
        <p:blipFill>
          <a:blip r:embed="rId8"/>
          <a:stretch>
            <a:fillRect/>
          </a:stretch>
        </p:blipFill>
        <p:spPr>
          <a:xfrm>
            <a:off x="376517" y="349649"/>
            <a:ext cx="5719483" cy="2170441"/>
          </a:xfrm>
          <a:prstGeom prst="rect">
            <a:avLst/>
          </a:prstGeom>
        </p:spPr>
      </p:pic>
      <p:sp>
        <p:nvSpPr>
          <p:cNvPr id="12" name="TextBox 11">
            <a:extLst>
              <a:ext uri="{FF2B5EF4-FFF2-40B4-BE49-F238E27FC236}">
                <a16:creationId xmlns:a16="http://schemas.microsoft.com/office/drawing/2014/main" id="{9427A89D-E688-730A-927D-DB0BC85273A9}"/>
              </a:ext>
            </a:extLst>
          </p:cNvPr>
          <p:cNvSpPr txBox="1"/>
          <p:nvPr/>
        </p:nvSpPr>
        <p:spPr>
          <a:xfrm>
            <a:off x="3236258" y="3599247"/>
            <a:ext cx="2960258"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hlinkClick r:id="rId9"/>
              </a:rPr>
              <a:t>The importance of the first week back at school – a guide for attendance officers | Children's Commissioner for England</a:t>
            </a:r>
            <a:endParaRPr lang="en-GB" dirty="0"/>
          </a:p>
        </p:txBody>
      </p:sp>
      <p:pic>
        <p:nvPicPr>
          <p:cNvPr id="13" name="Picture 12">
            <a:extLst>
              <a:ext uri="{FF2B5EF4-FFF2-40B4-BE49-F238E27FC236}">
                <a16:creationId xmlns:a16="http://schemas.microsoft.com/office/drawing/2014/main" id="{406297FF-DB0C-7CFA-9978-0C30ED95A40B}"/>
              </a:ext>
            </a:extLst>
          </p:cNvPr>
          <p:cNvPicPr>
            <a:picLocks noChangeAspect="1"/>
          </p:cNvPicPr>
          <p:nvPr/>
        </p:nvPicPr>
        <p:blipFill>
          <a:blip r:embed="rId10"/>
          <a:stretch>
            <a:fillRect/>
          </a:stretch>
        </p:blipFill>
        <p:spPr>
          <a:xfrm>
            <a:off x="7519595" y="349649"/>
            <a:ext cx="3641575" cy="5033071"/>
          </a:xfrm>
          <a:prstGeom prst="rect">
            <a:avLst/>
          </a:prstGeom>
          <a:ln w="28575">
            <a:solidFill>
              <a:srgbClr val="29314C"/>
            </a:solidFill>
          </a:ln>
        </p:spPr>
      </p:pic>
      <p:sp>
        <p:nvSpPr>
          <p:cNvPr id="14" name="TextBox 13">
            <a:extLst>
              <a:ext uri="{FF2B5EF4-FFF2-40B4-BE49-F238E27FC236}">
                <a16:creationId xmlns:a16="http://schemas.microsoft.com/office/drawing/2014/main" id="{EF016E4B-1AB7-F8CD-CB55-F8FCA71E321D}"/>
              </a:ext>
            </a:extLst>
          </p:cNvPr>
          <p:cNvSpPr txBox="1"/>
          <p:nvPr/>
        </p:nvSpPr>
        <p:spPr>
          <a:xfrm>
            <a:off x="7615513" y="5545861"/>
            <a:ext cx="36415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hlinkClick r:id="rId11"/>
              </a:rPr>
              <a:t>Attendance toolkit for schools.pdf</a:t>
            </a:r>
            <a:endParaRPr lang="en-GB" dirty="0"/>
          </a:p>
        </p:txBody>
      </p:sp>
    </p:spTree>
    <p:extLst>
      <p:ext uri="{BB962C8B-B14F-4D97-AF65-F5344CB8AC3E}">
        <p14:creationId xmlns:p14="http://schemas.microsoft.com/office/powerpoint/2010/main" val="2510975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541751"/>
            <a:ext cx="8188929" cy="647997"/>
          </a:xfrm>
        </p:spPr>
        <p:txBody>
          <a:bodyPr>
            <a:noAutofit/>
          </a:bodyPr>
          <a:lstStyle/>
          <a:p>
            <a:r>
              <a:rPr lang="en-GB" sz="2400" b="1" dirty="0">
                <a:solidFill>
                  <a:srgbClr val="002060"/>
                </a:solidFill>
                <a:latin typeface="Rockwell" panose="02060603020205020403" pitchFamily="18" charset="0"/>
                <a:cs typeface="Arial"/>
              </a:rPr>
              <a:t>Implementing the National Framework for Attendance – November 2024 </a:t>
            </a:r>
            <a:endParaRPr lang="en-GB" sz="16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227563" y="1617498"/>
            <a:ext cx="6000619" cy="4093428"/>
          </a:xfrm>
          <a:prstGeom prst="rect">
            <a:avLst/>
          </a:prstGeom>
          <a:solidFill>
            <a:schemeClr val="bg1"/>
          </a:solidFill>
        </p:spPr>
        <p:txBody>
          <a:bodyPr wrap="square">
            <a:spAutoFit/>
          </a:bodyPr>
          <a:lstStyle/>
          <a:p>
            <a:pPr marR="0" lvl="0" algn="l" defTabSz="914400" rtl="0" eaLnBrk="1" fontAlgn="base"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We consulted with schools at the beginning of the Summer Term 2024 to inform our response to the introduction of the new national framework for school attendance. We received 104 responses which indicated that, in general, schools felt confident about implementing the requirements of the reforms and we used the results inform the development of guidance and support for schools. Now that the reforms are statutory, we would like to take this opportunity to understand how confident schools feel and identify any additional support needs they may have.</a:t>
            </a:r>
            <a:endParaRPr lang="en-GB" sz="2000" dirty="0">
              <a:solidFill>
                <a:srgbClr val="002060"/>
              </a:solidFill>
              <a:highlight>
                <a:srgbClr val="FFFFFF"/>
              </a:highlight>
              <a:latin typeface="Helvetica" panose="020B0604020202020204" pitchFamily="34" charset="0"/>
              <a:cs typeface="Helvetica"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p:txBody>
      </p:sp>
      <p:pic>
        <p:nvPicPr>
          <p:cNvPr id="1026" name="Picture 2">
            <a:extLst>
              <a:ext uri="{FF2B5EF4-FFF2-40B4-BE49-F238E27FC236}">
                <a16:creationId xmlns:a16="http://schemas.microsoft.com/office/drawing/2014/main" id="{F075D48E-3A8C-15A7-8003-8A0AEFF27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625" y="1435357"/>
            <a:ext cx="3987283" cy="3987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B52630-52C5-4023-7B09-2D2D8C575A95}"/>
              </a:ext>
            </a:extLst>
          </p:cNvPr>
          <p:cNvSpPr txBox="1"/>
          <p:nvPr/>
        </p:nvSpPr>
        <p:spPr>
          <a:xfrm>
            <a:off x="7432625" y="5746754"/>
            <a:ext cx="45074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hlinkClick r:id="rId5"/>
              </a:rPr>
              <a:t>Link to survey – Implementing the National Framework for Attendance</a:t>
            </a: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2746771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637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000" b="1" dirty="0">
                <a:solidFill>
                  <a:srgbClr val="002060"/>
                </a:solidFill>
                <a:ea typeface="+mj-ea"/>
                <a:cs typeface="+mj-cs"/>
                <a:sym typeface="Calibri"/>
              </a:rPr>
              <a:t>Data sharing &amp; absence returns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lang="en-GB" sz="1200" dirty="0">
              <a:solidFill>
                <a:srgbClr val="000000"/>
              </a:solidFill>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0" i="0" dirty="0">
                <a:solidFill>
                  <a:srgbClr val="000000"/>
                </a:solidFill>
                <a:effectLst/>
                <a:cs typeface="Assistant" pitchFamily="2" charset="-79"/>
              </a:rPr>
              <a:t>In line with </a:t>
            </a:r>
            <a:r>
              <a:rPr lang="en-GB" sz="1400" b="1" i="0" u="none" strike="noStrike" dirty="0">
                <a:solidFill>
                  <a:srgbClr val="4840E3"/>
                </a:solidFill>
                <a:effectLst/>
                <a:cs typeface="Assistant" pitchFamily="2" charset="-79"/>
                <a:hlinkClick r:id="rId4"/>
              </a:rPr>
              <a:t>The Education (Information About Individual Pupils) (England) (Amendment) Regulations 2024</a:t>
            </a:r>
            <a:r>
              <a:rPr lang="en-GB" sz="1400" b="0" i="0" dirty="0">
                <a:solidFill>
                  <a:srgbClr val="000000"/>
                </a:solidFill>
                <a:effectLst/>
                <a:cs typeface="Assistant" pitchFamily="2" charset="-79"/>
              </a:rPr>
              <a:t> and the requirements of 'Working together to improve school attendance', all schools are now legally required to share information from their registers with the DfE and the local authority.</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Assistant" pitchFamily="2" charset="-79"/>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Assistant" pitchFamily="2" charset="-79"/>
                <a:sym typeface="Calibri"/>
              </a:rPr>
              <a:t>Sharing data with the DfE:</a:t>
            </a:r>
          </a:p>
          <a:p>
            <a:pPr algn="l" fontAlgn="base"/>
            <a:r>
              <a:rPr lang="en-GB" sz="1400" b="0" i="0" dirty="0">
                <a:solidFill>
                  <a:srgbClr val="000000"/>
                </a:solidFill>
                <a:effectLst/>
                <a:cs typeface="Assistant" pitchFamily="2" charset="-79"/>
              </a:rPr>
              <a:t>From the start of the 2024-25 academic year, schools have a duty to provide attendance information to the Department for Education (DfE) on request. Data indicates that as of 6</a:t>
            </a:r>
            <a:r>
              <a:rPr lang="en-GB" sz="1400" b="0" i="0" baseline="30000" dirty="0">
                <a:solidFill>
                  <a:srgbClr val="000000"/>
                </a:solidFill>
                <a:effectLst/>
                <a:cs typeface="Assistant" pitchFamily="2" charset="-79"/>
              </a:rPr>
              <a:t>th</a:t>
            </a:r>
            <a:r>
              <a:rPr lang="en-GB" sz="1400" b="0" i="0" dirty="0">
                <a:solidFill>
                  <a:srgbClr val="000000"/>
                </a:solidFill>
                <a:effectLst/>
                <a:cs typeface="Assistant" pitchFamily="2" charset="-79"/>
              </a:rPr>
              <a:t> September, over 380 have already signed up to share their daily attendance data with the DfE in line with statutory requirements.</a:t>
            </a:r>
          </a:p>
          <a:p>
            <a:pPr algn="l" fontAlgn="base"/>
            <a:r>
              <a:rPr lang="en-GB" sz="1400" b="1" i="0" u="sng" dirty="0">
                <a:solidFill>
                  <a:srgbClr val="000000"/>
                </a:solidFill>
                <a:effectLst/>
                <a:cs typeface="Assistant" pitchFamily="2" charset="-79"/>
              </a:rPr>
              <a:t>Action:</a:t>
            </a:r>
            <a:r>
              <a:rPr lang="en-GB" sz="1400" b="0" i="0" dirty="0">
                <a:solidFill>
                  <a:srgbClr val="000000"/>
                </a:solidFill>
                <a:effectLst/>
                <a:cs typeface="Assistant" pitchFamily="2" charset="-79"/>
              </a:rPr>
              <a:t> It is important that all schools ensure that they have completed this process and for those schools who have not, further guidance on how to share your data is available via this link: </a:t>
            </a:r>
            <a:r>
              <a:rPr lang="en-GB" sz="1400" b="1" i="0" u="none" strike="noStrike" dirty="0">
                <a:solidFill>
                  <a:srgbClr val="4840E3"/>
                </a:solidFill>
                <a:effectLst/>
                <a:cs typeface="Assistant" pitchFamily="2" charset="-79"/>
                <a:hlinkClick r:id="rId5"/>
              </a:rPr>
              <a:t>Share your daily school attendance data - GOV.UK (www.gov.uk)</a:t>
            </a:r>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Once you are sharing data with the DfE you will have access to a range of tools that will support you to analyse your data. The DfE has published guidance for schools, academy trusts and local authorities on using the monitor your </a:t>
            </a:r>
            <a:r>
              <a:rPr lang="en-GB" sz="1400" b="1" i="0" u="none" strike="noStrike" dirty="0">
                <a:solidFill>
                  <a:srgbClr val="4840E3"/>
                </a:solidFill>
                <a:effectLst/>
                <a:cs typeface="Assistant" pitchFamily="2" charset="-79"/>
                <a:hlinkClick r:id="rId6"/>
              </a:rPr>
              <a:t>school attendance tool</a:t>
            </a:r>
            <a:r>
              <a:rPr lang="en-GB" sz="1400" b="0" i="0" dirty="0">
                <a:solidFill>
                  <a:srgbClr val="000000"/>
                </a:solidFill>
                <a:effectLst/>
                <a:cs typeface="Assistant" pitchFamily="2" charset="-79"/>
              </a:rPr>
              <a:t>.</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mj-cs"/>
                <a:sym typeface="Calibri"/>
              </a:rPr>
              <a:t>Sharing data with the LA:</a:t>
            </a:r>
          </a:p>
          <a:p>
            <a:pPr algn="l" fontAlgn="base"/>
            <a:r>
              <a:rPr lang="en-GB" sz="1400" b="0" i="0" dirty="0">
                <a:solidFill>
                  <a:srgbClr val="000000"/>
                </a:solidFill>
                <a:effectLst/>
                <a:cs typeface="Assistant" pitchFamily="2" charset="-79"/>
              </a:rPr>
              <a:t>Further, to facilitate timely collaborative working across partners, all schools are also required to share information from their registers with the local authority. As a minimum this includes: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New Pupil and Deletion returns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Attendance returns </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Sickness returns</a:t>
            </a:r>
          </a:p>
          <a:p>
            <a:pPr marL="285750" indent="-285750" algn="l" fontAlgn="base">
              <a:buFont typeface="Wingdings" panose="05000000000000000000" pitchFamily="2" charset="2"/>
              <a:buChar char="Ø"/>
            </a:pPr>
            <a:endParaRPr lang="en-GB" sz="1400" dirty="0">
              <a:solidFill>
                <a:srgbClr val="000000"/>
              </a:solidFill>
              <a:ea typeface="+mj-ea"/>
              <a:cs typeface="Assistant" pitchFamily="2" charset="-79"/>
              <a:sym typeface="Calibri"/>
            </a:endParaRPr>
          </a:p>
          <a:p>
            <a:pPr algn="l" fontAlgn="base"/>
            <a:r>
              <a:rPr lang="en-GB" sz="1400" b="0" i="0" dirty="0">
                <a:solidFill>
                  <a:srgbClr val="000000"/>
                </a:solidFill>
                <a:effectLst/>
                <a:cs typeface="Assistant" pitchFamily="2" charset="-79"/>
              </a:rPr>
              <a:t>If your school is not currently sharing data as part of the local arrangements, you will receive an e-mail from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within the next two weeks providing guidance on what you need to do next.</a:t>
            </a:r>
          </a:p>
          <a:p>
            <a:pPr algn="l" fontAlgn="base"/>
            <a:r>
              <a:rPr lang="en-GB" sz="1400" b="0" i="0" dirty="0">
                <a:solidFill>
                  <a:srgbClr val="000000"/>
                </a:solidFill>
                <a:effectLst/>
                <a:cs typeface="Assistant" pitchFamily="2" charset="-79"/>
              </a:rPr>
              <a:t>If you already provide attendance data to the LA via the local arrangements, please also contact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if:</a:t>
            </a:r>
          </a:p>
          <a:p>
            <a:pPr algn="l" fontAlgn="base">
              <a:buFont typeface="+mj-lt"/>
              <a:buAutoNum type="arabicPeriod"/>
            </a:pPr>
            <a:r>
              <a:rPr lang="en-GB" sz="1400" b="0" i="0" dirty="0">
                <a:solidFill>
                  <a:srgbClr val="000000"/>
                </a:solidFill>
                <a:effectLst/>
                <a:cs typeface="Assistant" pitchFamily="2" charset="-79"/>
              </a:rPr>
              <a:t>    You have changed Management Information System provider over the Summer as this will impact on data collection.</a:t>
            </a:r>
          </a:p>
          <a:p>
            <a:pPr algn="l" fontAlgn="base">
              <a:buFont typeface="+mj-lt"/>
              <a:buAutoNum type="arabicPeriod"/>
            </a:pPr>
            <a:r>
              <a:rPr lang="en-GB" sz="1400" b="0" i="0" dirty="0">
                <a:solidFill>
                  <a:srgbClr val="000000"/>
                </a:solidFill>
                <a:effectLst/>
                <a:cs typeface="Assistant" pitchFamily="2" charset="-79"/>
              </a:rPr>
              <a:t>    You are unsure of who we hold as your contact for the local data feed and/or would like to make a change to the contact.</a:t>
            </a: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8"/>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9"/>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10"/>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16934845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 platform">
            <a:extLst>
              <a:ext uri="{FF2B5EF4-FFF2-40B4-BE49-F238E27FC236}">
                <a16:creationId xmlns:a16="http://schemas.microsoft.com/office/drawing/2014/main" id="{2AF4BE9D-5069-B3AA-EFF9-76258382DFEF}"/>
              </a:ext>
            </a:extLst>
          </p:cNvPr>
          <p:cNvPicPr>
            <a:picLocks noChangeAspect="1"/>
          </p:cNvPicPr>
          <p:nvPr/>
        </p:nvPicPr>
        <p:blipFill>
          <a:blip r:embed="rId3"/>
          <a:stretch>
            <a:fillRect/>
          </a:stretch>
        </p:blipFill>
        <p:spPr>
          <a:xfrm>
            <a:off x="0" y="-973685"/>
            <a:ext cx="12192000" cy="8128000"/>
          </a:xfrm>
          <a:prstGeom prst="rect">
            <a:avLst/>
          </a:prstGeom>
        </p:spPr>
      </p:pic>
      <p:sp>
        <p:nvSpPr>
          <p:cNvPr id="4" name="TextBox 3">
            <a:extLst>
              <a:ext uri="{FF2B5EF4-FFF2-40B4-BE49-F238E27FC236}">
                <a16:creationId xmlns:a16="http://schemas.microsoft.com/office/drawing/2014/main" id="{20DAA3E3-6C14-67C0-CCD0-635059750991}"/>
              </a:ext>
            </a:extLst>
          </p:cNvPr>
          <p:cNvSpPr txBox="1"/>
          <p:nvPr/>
        </p:nvSpPr>
        <p:spPr>
          <a:xfrm>
            <a:off x="2157256" y="280416"/>
            <a:ext cx="7877488"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FFFF"/>
                </a:solidFill>
                <a:effectLst/>
                <a:uLnTx/>
                <a:uFillTx/>
                <a:ea typeface="+mj-ea"/>
                <a:cs typeface="Courier New" panose="02070309020205020404" pitchFamily="49" charset="0"/>
                <a:sym typeface="Calibri"/>
              </a:rPr>
              <a:t>Attendance Spotlight Webinar </a:t>
            </a:r>
          </a:p>
        </p:txBody>
      </p:sp>
      <p:sp>
        <p:nvSpPr>
          <p:cNvPr id="2" name="TextBox 1">
            <a:extLst>
              <a:ext uri="{FF2B5EF4-FFF2-40B4-BE49-F238E27FC236}">
                <a16:creationId xmlns:a16="http://schemas.microsoft.com/office/drawing/2014/main" id="{F0D77D3F-A2DE-D237-4657-E1FEB4CA2DAB}"/>
              </a:ext>
            </a:extLst>
          </p:cNvPr>
          <p:cNvSpPr txBox="1"/>
          <p:nvPr/>
        </p:nvSpPr>
        <p:spPr>
          <a:xfrm>
            <a:off x="2782644" y="4084172"/>
            <a:ext cx="6626711"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ea typeface="+mj-ea"/>
                <a:cs typeface="Courier New" panose="02070309020205020404" pitchFamily="49" charset="0"/>
                <a:sym typeface="Calibri"/>
              </a:rPr>
              <a:t>Enforce - Sentencing Guidelines </a:t>
            </a:r>
          </a:p>
        </p:txBody>
      </p:sp>
    </p:spTree>
    <p:extLst>
      <p:ext uri="{BB962C8B-B14F-4D97-AF65-F5344CB8AC3E}">
        <p14:creationId xmlns:p14="http://schemas.microsoft.com/office/powerpoint/2010/main" val="19088531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5786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400" b="1" dirty="0">
                <a:solidFill>
                  <a:srgbClr val="002060"/>
                </a:solidFill>
                <a:ea typeface="+mj-ea"/>
                <a:cs typeface="+mj-cs"/>
                <a:sym typeface="Calibri"/>
              </a:rPr>
              <a:t>Targeting Support Meetings</a:t>
            </a:r>
          </a:p>
          <a:p>
            <a:pPr marR="0" algn="l" defTabSz="914400" rtl="0" fontAlgn="auto" latinLnBrk="0" hangingPunct="0">
              <a:lnSpc>
                <a:spcPct val="100000"/>
              </a:lnSpc>
              <a:spcBef>
                <a:spcPts val="0"/>
              </a:spcBef>
              <a:spcAft>
                <a:spcPts val="0"/>
              </a:spcAft>
              <a:buClrTx/>
              <a:buSzTx/>
              <a:tabLst/>
            </a:pPr>
            <a:endParaRPr lang="en-GB" sz="1200" dirty="0">
              <a:solidFill>
                <a:srgbClr val="000000"/>
              </a:solidFill>
              <a:latin typeface="+mj-lt"/>
              <a:ea typeface="+mj-ea"/>
              <a:cs typeface="+mj-cs"/>
              <a:sym typeface="Calibri"/>
            </a:endParaRPr>
          </a:p>
          <a:p>
            <a:pPr algn="l" fontAlgn="base"/>
            <a:r>
              <a:rPr lang="en-GB" sz="1400" b="0" i="0" dirty="0">
                <a:solidFill>
                  <a:srgbClr val="000000"/>
                </a:solidFill>
                <a:effectLst/>
                <a:cs typeface="Assistant" pitchFamily="2" charset="-79"/>
              </a:rPr>
              <a:t>Schools are expected to participate in these meetings in line with 'Working together to improve school attendance.' The number of meetings a school is expected to have is outlined within the DfE guidance and depends on the level of the attendance challenges in the school:</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below the national average for your phase, it is expected that you book a TSM for each term</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above national average for that phase, you may if you want only schedule one TSM for the academic year.</a:t>
            </a:r>
          </a:p>
          <a:p>
            <a:pPr algn="l" fontAlgn="base"/>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We would encourage all secondary schools in Norfolk to book a TSM for each term, whether above or below national average. If your setting's attendance rates are above the national average for your phase and you wish to meet with us termly, you are welcome and invited to do so.</a:t>
            </a:r>
          </a:p>
          <a:p>
            <a:pPr algn="l" fontAlgn="base"/>
            <a:endParaRPr lang="en-GB" sz="1400" dirty="0">
              <a:solidFill>
                <a:srgbClr val="000000"/>
              </a:solidFill>
              <a:ea typeface="+mj-ea"/>
              <a:cs typeface="Assistant" pitchFamily="2" charset="-79"/>
              <a:sym typeface="Calibri"/>
            </a:endParaRPr>
          </a:p>
          <a:p>
            <a:pPr algn="l" fontAlgn="base"/>
            <a:r>
              <a:rPr lang="en-GB" sz="1600" b="1" i="0" dirty="0">
                <a:solidFill>
                  <a:srgbClr val="050505"/>
                </a:solidFill>
                <a:effectLst/>
                <a:cs typeface="Assistant" pitchFamily="2" charset="-79"/>
              </a:rPr>
              <a:t>Booking your TSM</a:t>
            </a:r>
          </a:p>
          <a:p>
            <a:pPr algn="l" fontAlgn="base"/>
            <a:r>
              <a:rPr lang="en-GB" sz="1400" b="0" i="0" dirty="0">
                <a:solidFill>
                  <a:srgbClr val="000000"/>
                </a:solidFill>
                <a:effectLst/>
                <a:cs typeface="Assistant" pitchFamily="2" charset="-79"/>
              </a:rPr>
              <a:t>To book your TSMs for the academic year:</a:t>
            </a:r>
          </a:p>
          <a:p>
            <a:pPr algn="l" fontAlgn="base">
              <a:buFont typeface="Arial" panose="020B0604020202020204" pitchFamily="34" charset="0"/>
              <a:buChar char="•"/>
            </a:pPr>
            <a:r>
              <a:rPr lang="en-GB" sz="1400" b="0" i="0" dirty="0">
                <a:solidFill>
                  <a:srgbClr val="000000"/>
                </a:solidFill>
                <a:effectLst/>
                <a:cs typeface="Assistant" pitchFamily="2" charset="-79"/>
              </a:rPr>
              <a:t> Visit the following page: </a:t>
            </a:r>
            <a:r>
              <a:rPr lang="en-GB" sz="1400" b="1" i="0" u="none" strike="noStrike" dirty="0">
                <a:solidFill>
                  <a:srgbClr val="4840E3"/>
                </a:solidFill>
                <a:effectLst/>
                <a:cs typeface="Assistant" pitchFamily="2" charset="-79"/>
                <a:hlinkClick r:id="rId4"/>
              </a:rPr>
              <a:t>NCC Targeting Support Meeting Bookings</a:t>
            </a:r>
            <a:endParaRPr lang="en-GB" sz="1400" b="0" i="0" dirty="0">
              <a:solidFill>
                <a:srgbClr val="000000"/>
              </a:solidFill>
              <a:effectLst/>
              <a:cs typeface="Assistant" pitchFamily="2" charset="-79"/>
            </a:endParaRPr>
          </a:p>
          <a:p>
            <a:pPr algn="l" fontAlgn="base">
              <a:buFont typeface="Arial" panose="020B0604020202020204" pitchFamily="34" charset="0"/>
              <a:buChar char="•"/>
            </a:pPr>
            <a:r>
              <a:rPr lang="en-GB" sz="1400" b="0" i="0" dirty="0">
                <a:solidFill>
                  <a:srgbClr val="000000"/>
                </a:solidFill>
                <a:effectLst/>
                <a:cs typeface="Assistant" pitchFamily="2" charset="-79"/>
              </a:rPr>
              <a:t> Select the meeting type that applies to your school setting.</a:t>
            </a:r>
          </a:p>
          <a:p>
            <a:pPr algn="l" fontAlgn="base">
              <a:buFont typeface="Arial" panose="020B0604020202020204" pitchFamily="34" charset="0"/>
              <a:buChar char="•"/>
            </a:pPr>
            <a:r>
              <a:rPr lang="en-GB" sz="1400" b="0" i="0" dirty="0">
                <a:solidFill>
                  <a:srgbClr val="000000"/>
                </a:solidFill>
                <a:effectLst/>
                <a:cs typeface="Assistant" pitchFamily="2" charset="-79"/>
              </a:rPr>
              <a:t> Select the date you wish to book in the calendar.</a:t>
            </a:r>
          </a:p>
          <a:p>
            <a:pPr algn="l" fontAlgn="base">
              <a:buFont typeface="Arial" panose="020B0604020202020204" pitchFamily="34" charset="0"/>
              <a:buChar char="•"/>
            </a:pPr>
            <a:r>
              <a:rPr lang="en-GB" sz="1400" b="0" i="0" dirty="0">
                <a:solidFill>
                  <a:srgbClr val="000000"/>
                </a:solidFill>
                <a:effectLst/>
                <a:cs typeface="Assistant" pitchFamily="2" charset="-79"/>
              </a:rPr>
              <a:t>Select a time from the available options.</a:t>
            </a:r>
          </a:p>
          <a:p>
            <a:pPr algn="l" fontAlgn="base">
              <a:buFont typeface="Arial" panose="020B0604020202020204" pitchFamily="34" charset="0"/>
              <a:buChar char="•"/>
            </a:pPr>
            <a:r>
              <a:rPr lang="en-GB" sz="1400" b="0" i="0" dirty="0">
                <a:solidFill>
                  <a:srgbClr val="000000"/>
                </a:solidFill>
                <a:effectLst/>
                <a:cs typeface="Assistant" pitchFamily="2" charset="-79"/>
              </a:rPr>
              <a:t> Add your details into the required fields, ensuring to include the name of your school.</a:t>
            </a:r>
          </a:p>
          <a:p>
            <a:pPr algn="l" fontAlgn="base">
              <a:buFont typeface="Arial" panose="020B0604020202020204" pitchFamily="34" charset="0"/>
              <a:buChar char="•"/>
            </a:pPr>
            <a:r>
              <a:rPr lang="en-GB" sz="1400" b="0" i="0" dirty="0">
                <a:solidFill>
                  <a:srgbClr val="000000"/>
                </a:solidFill>
                <a:effectLst/>
                <a:cs typeface="Assistant" pitchFamily="2" charset="-79"/>
              </a:rPr>
              <a:t> Select book and you will receive an email confirmation of your booking.</a:t>
            </a:r>
          </a:p>
          <a:p>
            <a:pPr algn="l" fontAlgn="base"/>
            <a:endParaRPr lang="en-GB" sz="1400" b="1" i="0" dirty="0">
              <a:solidFill>
                <a:srgbClr val="000000"/>
              </a:solidFill>
              <a:effectLst/>
              <a:cs typeface="Assistant" pitchFamily="2" charset="-79"/>
            </a:endParaRPr>
          </a:p>
          <a:p>
            <a:pPr algn="l" fontAlgn="base"/>
            <a:r>
              <a:rPr lang="en-GB" sz="1400" b="1" i="0" dirty="0">
                <a:solidFill>
                  <a:srgbClr val="000000"/>
                </a:solidFill>
                <a:effectLst/>
                <a:cs typeface="Assistant" pitchFamily="2" charset="-79"/>
              </a:rPr>
              <a:t>Please note</a:t>
            </a:r>
            <a:r>
              <a:rPr lang="en-GB" sz="1400" b="0" i="0" dirty="0">
                <a:solidFill>
                  <a:srgbClr val="000000"/>
                </a:solidFill>
                <a:effectLst/>
                <a:cs typeface="Assistant" pitchFamily="2" charset="-79"/>
              </a:rPr>
              <a:t>:</a:t>
            </a:r>
          </a:p>
          <a:p>
            <a:pPr algn="l" fontAlgn="base">
              <a:buFont typeface="Arial" panose="020B0604020202020204" pitchFamily="34" charset="0"/>
              <a:buChar char="•"/>
            </a:pPr>
            <a:r>
              <a:rPr lang="en-GB" sz="1400" b="0" i="0" dirty="0">
                <a:solidFill>
                  <a:srgbClr val="000000"/>
                </a:solidFill>
                <a:effectLst/>
                <a:cs typeface="Assistant" pitchFamily="2" charset="-79"/>
              </a:rPr>
              <a:t> If you wish other colleagues to attend, you can forward the meeting invitation.</a:t>
            </a:r>
          </a:p>
          <a:p>
            <a:pPr algn="l" fontAlgn="base">
              <a:buFont typeface="Arial" panose="020B0604020202020204" pitchFamily="34" charset="0"/>
              <a:buChar char="•"/>
            </a:pPr>
            <a:r>
              <a:rPr lang="en-GB" sz="1400" b="0" i="0" dirty="0">
                <a:solidFill>
                  <a:srgbClr val="000000"/>
                </a:solidFill>
                <a:effectLst/>
                <a:cs typeface="Assistant" pitchFamily="2" charset="-79"/>
              </a:rPr>
              <a:t>When booking a meeting for each term, you will need to repeat this process for each booking.</a:t>
            </a:r>
          </a:p>
          <a:p>
            <a:pPr algn="l" fontAlgn="base">
              <a:buFont typeface="Arial" panose="020B0604020202020204" pitchFamily="34" charset="0"/>
              <a:buChar char="•"/>
            </a:pPr>
            <a:r>
              <a:rPr lang="en-GB" sz="1400" b="0" i="0" dirty="0">
                <a:solidFill>
                  <a:srgbClr val="000000"/>
                </a:solidFill>
                <a:effectLst/>
                <a:cs typeface="Assistant" pitchFamily="2" charset="-79"/>
              </a:rPr>
              <a:t>If a date or time is unavailable that is because the slot is already booked, or the date falls outside of term-time based on the Norfolk calendar.</a:t>
            </a:r>
          </a:p>
          <a:p>
            <a:pPr algn="l" fontAlgn="base"/>
            <a:endParaRPr lang="en-GB" sz="1400" dirty="0">
              <a:solidFill>
                <a:srgbClr val="000000"/>
              </a:solidFill>
              <a:ea typeface="+mj-ea"/>
              <a:cs typeface="+mj-cs"/>
              <a:sym typeface="Calibri"/>
            </a:endParaRP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5"/>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6"/>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7"/>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22033147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3"/>
          <a:stretch>
            <a:fillRect/>
          </a:stretch>
        </p:blipFill>
        <p:spPr>
          <a:xfrm>
            <a:off x="-537525" y="6337976"/>
            <a:ext cx="14141317" cy="516172"/>
          </a:xfrm>
          <a:prstGeom prst="rect">
            <a:avLst/>
          </a:prstGeom>
        </p:spPr>
      </p:pic>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84405" y="6475025"/>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0114" y="652308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1506" y="6466916"/>
            <a:ext cx="666219" cy="258291"/>
          </a:xfrm>
          <a:prstGeom prst="rect">
            <a:avLst/>
          </a:prstGeom>
          <a:ln w="12700">
            <a:miter lim="400000"/>
          </a:ln>
        </p:spPr>
      </p:pic>
      <p:sp>
        <p:nvSpPr>
          <p:cNvPr id="13" name="TextBox 12">
            <a:extLst>
              <a:ext uri="{FF2B5EF4-FFF2-40B4-BE49-F238E27FC236}">
                <a16:creationId xmlns:a16="http://schemas.microsoft.com/office/drawing/2014/main" id="{17494841-0E53-340A-C9B9-3E206A1B3F51}"/>
              </a:ext>
            </a:extLst>
          </p:cNvPr>
          <p:cNvSpPr txBox="1"/>
          <p:nvPr/>
        </p:nvSpPr>
        <p:spPr>
          <a:xfrm>
            <a:off x="-766578" y="132792"/>
            <a:ext cx="630382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4400" b="0" i="0" u="none" strike="noStrike" kern="0" cap="none" spc="0" normalizeH="0" baseline="0" noProof="0" dirty="0">
                <a:ln>
                  <a:noFill/>
                </a:ln>
                <a:solidFill>
                  <a:srgbClr val="FFFFFF"/>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b="0" i="0" u="none" strike="noStrike" kern="0" cap="none" spc="0" normalizeH="0" baseline="0" noProof="0" dirty="0">
              <a:ln>
                <a:noFill/>
              </a:ln>
              <a:solidFill>
                <a:srgbClr val="FFFFFF"/>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29314C"/>
              </a:solidFill>
              <a:effectLst/>
              <a:uLnTx/>
              <a:uFillTx/>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910968" y="474538"/>
            <a:ext cx="4616106" cy="3077404"/>
          </a:xfrm>
          <a:prstGeom prst="rect">
            <a:avLst/>
          </a:prstGeom>
        </p:spPr>
      </p:pic>
      <p:sp>
        <p:nvSpPr>
          <p:cNvPr id="4" name="TextBox 3">
            <a:extLst>
              <a:ext uri="{FF2B5EF4-FFF2-40B4-BE49-F238E27FC236}">
                <a16:creationId xmlns:a16="http://schemas.microsoft.com/office/drawing/2014/main" id="{E202FB8D-F5BA-ABFA-AC86-C500D97C07CE}"/>
              </a:ext>
            </a:extLst>
          </p:cNvPr>
          <p:cNvSpPr txBox="1"/>
          <p:nvPr/>
        </p:nvSpPr>
        <p:spPr>
          <a:xfrm>
            <a:off x="6910968" y="3720824"/>
            <a:ext cx="4616106"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Keep up to date with Attendance news and events via:</a:t>
            </a:r>
          </a:p>
          <a:p>
            <a:pPr marL="0" marR="0" indent="0" algn="l" defTabSz="914400" rtl="0" fontAlgn="auto" latinLnBrk="0" hangingPunct="0">
              <a:lnSpc>
                <a:spcPct val="100000"/>
              </a:lnSpc>
              <a:spcBef>
                <a:spcPts val="0"/>
              </a:spcBef>
              <a:spcAft>
                <a:spcPts val="0"/>
              </a:spcAft>
              <a:buClrTx/>
              <a:buSzTx/>
              <a:buFontTx/>
              <a:buNone/>
              <a:tabLst/>
            </a:pPr>
            <a:r>
              <a:rPr lang="en-GB" dirty="0">
                <a:solidFill>
                  <a:srgbClr val="0000FF"/>
                </a:solidFill>
                <a:ea typeface="+mj-ea"/>
                <a:cs typeface="+mj-cs"/>
                <a:sym typeface="Calibri"/>
                <a:hlinkClick r:id="rId8"/>
              </a:rPr>
              <a:t>Attendance news and events page</a:t>
            </a:r>
            <a:endParaRPr lang="en-GB" dirty="0">
              <a:solidFill>
                <a:srgbClr val="0000FF"/>
              </a:solidFill>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And by </a:t>
            </a:r>
            <a:r>
              <a:rPr lang="en-GB" dirty="0">
                <a:solidFill>
                  <a:schemeClr val="bg1"/>
                </a:solidFill>
                <a:ea typeface="+mj-ea"/>
                <a:cs typeface="+mj-cs"/>
                <a:sym typeface="Calibri"/>
                <a:hlinkClick r:id="rId9"/>
              </a:rPr>
              <a:t>registering</a:t>
            </a:r>
            <a:r>
              <a:rPr lang="en-GB" dirty="0">
                <a:solidFill>
                  <a:schemeClr val="bg1"/>
                </a:solidFill>
                <a:ea typeface="+mj-ea"/>
                <a:cs typeface="+mj-cs"/>
                <a:sym typeface="Calibri"/>
              </a:rPr>
              <a:t> to receive weekly emails and updates from the News for Norfolk Education Providers.</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Webpage for News for Norfolk Education Providers can be found </a:t>
            </a:r>
            <a:r>
              <a:rPr lang="en-GB" dirty="0">
                <a:solidFill>
                  <a:schemeClr val="bg1"/>
                </a:solidFill>
                <a:ea typeface="+mj-ea"/>
                <a:cs typeface="+mj-cs"/>
                <a:sym typeface="Calibri"/>
                <a:hlinkClick r:id="rId10"/>
              </a:rPr>
              <a:t>here</a:t>
            </a:r>
            <a:r>
              <a:rPr lang="en-GB" dirty="0">
                <a:solidFill>
                  <a:schemeClr val="bg1"/>
                </a:solidFill>
                <a:ea typeface="+mj-ea"/>
                <a:cs typeface="+mj-cs"/>
                <a:sym typeface="Calibri"/>
              </a:rPr>
              <a:t>. </a:t>
            </a:r>
            <a:endParaRPr kumimoji="0" lang="en-GB" sz="1800" b="0" i="0" u="none" strike="noStrike" cap="none" spc="0" normalizeH="0" baseline="0" dirty="0">
              <a:ln>
                <a:noFill/>
              </a:ln>
              <a:solidFill>
                <a:schemeClr val="bg1"/>
              </a:solidFill>
              <a:effectLst/>
              <a:uFillTx/>
              <a:ea typeface="+mj-ea"/>
              <a:cs typeface="+mj-cs"/>
              <a:sym typeface="Calibri"/>
            </a:endParaRPr>
          </a:p>
        </p:txBody>
      </p:sp>
      <p:sp>
        <p:nvSpPr>
          <p:cNvPr id="10" name="TextBox 9">
            <a:extLst>
              <a:ext uri="{FF2B5EF4-FFF2-40B4-BE49-F238E27FC236}">
                <a16:creationId xmlns:a16="http://schemas.microsoft.com/office/drawing/2014/main" id="{63A80450-4D4D-5888-8186-75708468B46E}"/>
              </a:ext>
            </a:extLst>
          </p:cNvPr>
          <p:cNvSpPr txBox="1"/>
          <p:nvPr/>
        </p:nvSpPr>
        <p:spPr>
          <a:xfrm>
            <a:off x="479832" y="908236"/>
            <a:ext cx="5839487"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sng" strike="noStrike" cap="none" spc="0" normalizeH="0" baseline="0" dirty="0">
                <a:ln>
                  <a:noFill/>
                </a:ln>
                <a:solidFill>
                  <a:schemeClr val="bg1"/>
                </a:solidFill>
                <a:effectLst/>
                <a:uFillTx/>
                <a:ea typeface="+mj-ea"/>
                <a:cs typeface="+mj-cs"/>
                <a:sym typeface="Calibri"/>
              </a:rPr>
              <a:t>Attendance Spotlight Webinars</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Will be held approximately on the last Thursday of each month. They will begin at 10.30am and can be accessed via the links in the </a:t>
            </a:r>
            <a:r>
              <a:rPr kumimoji="0" lang="en-GB" sz="1800" b="0" i="0" u="none" strike="noStrike" cap="none" spc="0" normalizeH="0" baseline="0" dirty="0">
                <a:ln>
                  <a:noFill/>
                </a:ln>
                <a:solidFill>
                  <a:schemeClr val="bg1"/>
                </a:solidFill>
                <a:effectLst/>
                <a:uFillTx/>
                <a:ea typeface="+mj-ea"/>
                <a:cs typeface="+mj-cs"/>
                <a:sym typeface="Calibri"/>
                <a:hlinkClick r:id="rId11"/>
              </a:rPr>
              <a:t>Upcoming events </a:t>
            </a:r>
            <a:r>
              <a:rPr kumimoji="0" lang="en-GB" sz="1800" b="0" i="0" u="none" strike="noStrike" cap="none" spc="0" normalizeH="0" baseline="0" dirty="0">
                <a:ln>
                  <a:noFill/>
                </a:ln>
                <a:solidFill>
                  <a:schemeClr val="bg1"/>
                </a:solidFill>
                <a:effectLst/>
                <a:uFillTx/>
                <a:ea typeface="+mj-ea"/>
                <a:cs typeface="+mj-cs"/>
                <a:sym typeface="Calibri"/>
              </a:rPr>
              <a:t>section of Attendance news and events page. Autumn Term schedule:</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March 205</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24</a:t>
            </a:r>
            <a:r>
              <a:rPr kumimoji="0" lang="en-GB" sz="1800" i="0" strike="noStrike" cap="none" spc="0" normalizeH="0" baseline="30000" dirty="0">
                <a:ln>
                  <a:noFill/>
                </a:ln>
                <a:solidFill>
                  <a:schemeClr val="bg1"/>
                </a:solidFill>
                <a:effectLst/>
                <a:uFillTx/>
                <a:ea typeface="+mj-ea"/>
                <a:cs typeface="+mj-cs"/>
                <a:sym typeface="Calibri"/>
              </a:rPr>
              <a:t>th</a:t>
            </a:r>
            <a:r>
              <a:rPr kumimoji="0" lang="en-GB" sz="1800" i="0" strike="noStrike" cap="none" spc="0" normalizeH="0" baseline="0" dirty="0">
                <a:ln>
                  <a:noFill/>
                </a:ln>
                <a:solidFill>
                  <a:schemeClr val="bg1"/>
                </a:solidFill>
                <a:effectLst/>
                <a:uFillTx/>
                <a:ea typeface="+mj-ea"/>
                <a:cs typeface="+mj-cs"/>
                <a:sym typeface="Calibri"/>
              </a:rPr>
              <a:t> April 2025</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22</a:t>
            </a:r>
            <a:r>
              <a:rPr lang="en-GB" baseline="30000" dirty="0">
                <a:solidFill>
                  <a:schemeClr val="bg1"/>
                </a:solidFill>
                <a:ea typeface="+mj-ea"/>
                <a:cs typeface="+mj-cs"/>
                <a:sym typeface="Calibri"/>
              </a:rPr>
              <a:t>nd</a:t>
            </a:r>
            <a:r>
              <a:rPr lang="en-GB" dirty="0">
                <a:solidFill>
                  <a:schemeClr val="bg1"/>
                </a:solidFill>
                <a:ea typeface="+mj-ea"/>
                <a:cs typeface="+mj-cs"/>
                <a:sym typeface="Calibri"/>
              </a:rPr>
              <a:t> May 2025</a:t>
            </a:r>
          </a:p>
          <a:p>
            <a:pPr marL="0" marR="0" indent="0" algn="l" defTabSz="914400" rtl="0" fontAlgn="auto" latinLnBrk="0" hangingPunct="0">
              <a:lnSpc>
                <a:spcPct val="100000"/>
              </a:lnSpc>
              <a:spcBef>
                <a:spcPts val="0"/>
              </a:spcBef>
              <a:spcAft>
                <a:spcPts val="0"/>
              </a:spcAft>
              <a:buClrTx/>
              <a:buSzTx/>
              <a:buFontTx/>
              <a:buNone/>
              <a:tabLst/>
            </a:pPr>
            <a:r>
              <a:rPr kumimoji="0" lang="en-GB" sz="1800" i="0" strike="noStrike" cap="none" spc="0" normalizeH="0" baseline="0" dirty="0">
                <a:ln>
                  <a:noFill/>
                </a:ln>
                <a:solidFill>
                  <a:schemeClr val="bg1"/>
                </a:solidFill>
                <a:effectLst/>
                <a:uFillTx/>
                <a:ea typeface="+mj-ea"/>
                <a:cs typeface="+mj-cs"/>
                <a:sym typeface="Calibri"/>
              </a:rPr>
              <a:t>3</a:t>
            </a:r>
            <a:r>
              <a:rPr kumimoji="0" lang="en-GB" sz="1800" i="0" strike="noStrike" cap="none" spc="0" normalizeH="0" baseline="30000" dirty="0">
                <a:ln>
                  <a:noFill/>
                </a:ln>
                <a:solidFill>
                  <a:schemeClr val="bg1"/>
                </a:solidFill>
                <a:effectLst/>
                <a:uFillTx/>
                <a:ea typeface="+mj-ea"/>
                <a:cs typeface="+mj-cs"/>
                <a:sym typeface="Calibri"/>
              </a:rPr>
              <a:t>rd</a:t>
            </a:r>
            <a:r>
              <a:rPr kumimoji="0" lang="en-GB" sz="1800" i="0" strike="noStrike" cap="none" spc="0" normalizeH="0" baseline="0" dirty="0">
                <a:ln>
                  <a:noFill/>
                </a:ln>
                <a:solidFill>
                  <a:schemeClr val="bg1"/>
                </a:solidFill>
                <a:effectLst/>
                <a:uFillTx/>
                <a:ea typeface="+mj-ea"/>
                <a:cs typeface="+mj-cs"/>
                <a:sym typeface="Calibri"/>
              </a:rPr>
              <a:t> July 2025</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b="1" u="sng" dirty="0">
                <a:solidFill>
                  <a:schemeClr val="bg1"/>
                </a:solidFill>
                <a:ea typeface="+mj-ea"/>
                <a:cs typeface="+mj-cs"/>
                <a:sym typeface="Calibri"/>
              </a:rPr>
              <a:t>Countywide Attendance Network Meetings</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Spring Network Meeting: Thursday 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February </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Summer Network Meeting: Thursday 26</a:t>
            </a:r>
            <a:r>
              <a:rPr kumimoji="0" lang="en-GB" sz="1800" b="0" i="0" u="none" strike="noStrike" cap="none" spc="0" normalizeH="0" baseline="30000" dirty="0">
                <a:ln>
                  <a:noFill/>
                </a:ln>
                <a:solidFill>
                  <a:schemeClr val="bg1"/>
                </a:solidFill>
                <a:effectLst/>
                <a:uFillTx/>
                <a:ea typeface="+mj-ea"/>
                <a:cs typeface="+mj-cs"/>
                <a:sym typeface="Calibri"/>
              </a:rPr>
              <a:t>th</a:t>
            </a:r>
            <a:r>
              <a:rPr kumimoji="0" lang="en-GB" sz="1800" b="0" i="0" u="none" strike="noStrike" cap="none" spc="0" normalizeH="0" baseline="0" dirty="0">
                <a:ln>
                  <a:noFill/>
                </a:ln>
                <a:solidFill>
                  <a:schemeClr val="bg1"/>
                </a:solidFill>
                <a:effectLst/>
                <a:uFillTx/>
                <a:ea typeface="+mj-ea"/>
                <a:cs typeface="+mj-cs"/>
                <a:sym typeface="Calibri"/>
              </a:rPr>
              <a:t> June </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All held in person at The Inspiration Teaching Hub. </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hlinkClick r:id="rId12"/>
              </a:rPr>
              <a:t>Click here to book </a:t>
            </a: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 </a:t>
            </a:r>
          </a:p>
        </p:txBody>
      </p:sp>
    </p:spTree>
    <p:extLst>
      <p:ext uri="{BB962C8B-B14F-4D97-AF65-F5344CB8AC3E}">
        <p14:creationId xmlns:p14="http://schemas.microsoft.com/office/powerpoint/2010/main" val="15350259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rgbClr val="FFFFFF"/>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rgbClr val="FFFFFF"/>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83984-AA6F-C1A9-2EA1-1181F75A4464}"/>
              </a:ext>
            </a:extLst>
          </p:cNvPr>
          <p:cNvSpPr txBox="1"/>
          <p:nvPr/>
        </p:nvSpPr>
        <p:spPr>
          <a:xfrm>
            <a:off x="1484488" y="520513"/>
            <a:ext cx="9223023"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FDD054"/>
                </a:solidFill>
                <a:effectLst/>
                <a:uLnTx/>
                <a:uFillTx/>
                <a:latin typeface="Rockwell" panose="02060603020205020403" pitchFamily="18" charset="0"/>
                <a:cs typeface="Calibri"/>
                <a:sym typeface="Calibri"/>
              </a:rPr>
              <a:t>Working together to improve attendance</a:t>
            </a:r>
            <a:endParaRPr kumimoji="0" lang="en-GB" sz="3600" b="1" i="0" u="none" strike="noStrike" kern="0" cap="none" spc="0" normalizeH="0" baseline="0" noProof="0" dirty="0">
              <a:ln>
                <a:noFill/>
              </a:ln>
              <a:solidFill>
                <a:srgbClr val="FDD054"/>
              </a:solidFill>
              <a:effectLst/>
              <a:uLnTx/>
              <a:uFillTx/>
              <a:latin typeface="Rockwell" panose="02060603020205020403" pitchFamily="18" charset="0"/>
              <a:cs typeface="Calibri"/>
              <a:sym typeface="Calibri"/>
            </a:endParaRPr>
          </a:p>
        </p:txBody>
      </p:sp>
      <p:sp>
        <p:nvSpPr>
          <p:cNvPr id="2" name="Rectangle 1">
            <a:extLst>
              <a:ext uri="{FF2B5EF4-FFF2-40B4-BE49-F238E27FC236}">
                <a16:creationId xmlns:a16="http://schemas.microsoft.com/office/drawing/2014/main" id="{936A89CF-E4CF-B5F0-ADE6-7B8D5111AE1D}"/>
              </a:ext>
            </a:extLst>
          </p:cNvPr>
          <p:cNvSpPr/>
          <p:nvPr/>
        </p:nvSpPr>
        <p:spPr>
          <a:xfrm>
            <a:off x="254001" y="2968978"/>
            <a:ext cx="1772356" cy="1580444"/>
          </a:xfrm>
          <a:prstGeom prst="rect">
            <a:avLst/>
          </a:prstGeom>
          <a:solidFill>
            <a:srgbClr val="002060"/>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Rectangle 4">
            <a:extLst>
              <a:ext uri="{FF2B5EF4-FFF2-40B4-BE49-F238E27FC236}">
                <a16:creationId xmlns:a16="http://schemas.microsoft.com/office/drawing/2014/main" id="{FCACF049-2497-B2FB-CF34-8D817A47F18F}"/>
              </a:ext>
            </a:extLst>
          </p:cNvPr>
          <p:cNvSpPr/>
          <p:nvPr/>
        </p:nvSpPr>
        <p:spPr>
          <a:xfrm>
            <a:off x="2229560" y="2968978"/>
            <a:ext cx="1772356" cy="1580444"/>
          </a:xfrm>
          <a:prstGeom prst="rect">
            <a:avLst/>
          </a:prstGeom>
          <a:solidFill>
            <a:srgbClr val="002060"/>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6" name="Rectangle 5">
            <a:extLst>
              <a:ext uri="{FF2B5EF4-FFF2-40B4-BE49-F238E27FC236}">
                <a16:creationId xmlns:a16="http://schemas.microsoft.com/office/drawing/2014/main" id="{6D3B307B-4097-D4E1-39FC-31BF6E8CD491}"/>
              </a:ext>
            </a:extLst>
          </p:cNvPr>
          <p:cNvSpPr/>
          <p:nvPr/>
        </p:nvSpPr>
        <p:spPr>
          <a:xfrm>
            <a:off x="4205119" y="2968978"/>
            <a:ext cx="1772356" cy="1580444"/>
          </a:xfrm>
          <a:prstGeom prst="rect">
            <a:avLst/>
          </a:prstGeom>
          <a:solidFill>
            <a:srgbClr val="002060"/>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7" name="Rectangle 6">
            <a:extLst>
              <a:ext uri="{FF2B5EF4-FFF2-40B4-BE49-F238E27FC236}">
                <a16:creationId xmlns:a16="http://schemas.microsoft.com/office/drawing/2014/main" id="{15C0F413-8ECA-0B88-8812-FD27DF72DAD8}"/>
              </a:ext>
            </a:extLst>
          </p:cNvPr>
          <p:cNvSpPr/>
          <p:nvPr/>
        </p:nvSpPr>
        <p:spPr>
          <a:xfrm>
            <a:off x="6214527" y="2968978"/>
            <a:ext cx="1772356" cy="1580444"/>
          </a:xfrm>
          <a:prstGeom prst="rect">
            <a:avLst/>
          </a:prstGeom>
          <a:solidFill>
            <a:srgbClr val="002060"/>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8" name="Rectangle 7">
            <a:extLst>
              <a:ext uri="{FF2B5EF4-FFF2-40B4-BE49-F238E27FC236}">
                <a16:creationId xmlns:a16="http://schemas.microsoft.com/office/drawing/2014/main" id="{9BD06764-CA93-071A-7B63-F1E1D5375B5F}"/>
              </a:ext>
            </a:extLst>
          </p:cNvPr>
          <p:cNvSpPr/>
          <p:nvPr/>
        </p:nvSpPr>
        <p:spPr>
          <a:xfrm>
            <a:off x="8223935" y="2968978"/>
            <a:ext cx="1772356" cy="1580444"/>
          </a:xfrm>
          <a:prstGeom prst="rect">
            <a:avLst/>
          </a:prstGeom>
          <a:solidFill>
            <a:srgbClr val="002060"/>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CA631FAA-BCCD-EB90-DCD9-2F7ED633E5CF}"/>
              </a:ext>
            </a:extLst>
          </p:cNvPr>
          <p:cNvSpPr/>
          <p:nvPr/>
        </p:nvSpPr>
        <p:spPr>
          <a:xfrm>
            <a:off x="10233343" y="2968978"/>
            <a:ext cx="1772356" cy="1580444"/>
          </a:xfrm>
          <a:prstGeom prst="rect">
            <a:avLst/>
          </a:prstGeom>
          <a:solidFill>
            <a:srgbClr val="002060"/>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0" name="TextBox 9">
            <a:extLst>
              <a:ext uri="{FF2B5EF4-FFF2-40B4-BE49-F238E27FC236}">
                <a16:creationId xmlns:a16="http://schemas.microsoft.com/office/drawing/2014/main" id="{3512234C-D547-0DA6-68D1-5D777B25CE44}"/>
              </a:ext>
            </a:extLst>
          </p:cNvPr>
          <p:cNvSpPr txBox="1"/>
          <p:nvPr/>
        </p:nvSpPr>
        <p:spPr>
          <a:xfrm>
            <a:off x="347055" y="3428997"/>
            <a:ext cx="159738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1"/>
                </a:solidFill>
                <a:effectLst/>
                <a:uFillTx/>
                <a:latin typeface="+mj-lt"/>
                <a:ea typeface="+mn-ea"/>
                <a:cs typeface="+mn-cs"/>
                <a:sym typeface="Calibri"/>
              </a:rPr>
              <a:t>Expect</a:t>
            </a:r>
            <a:endParaRPr kumimoji="0" lang="en-GB" sz="3600" b="1" i="0" u="none" strike="noStrike" cap="none" spc="0" normalizeH="0" baseline="0" dirty="0">
              <a:ln>
                <a:noFill/>
              </a:ln>
              <a:solidFill>
                <a:schemeClr val="bg1"/>
              </a:solidFill>
              <a:effectLst/>
              <a:uFillTx/>
              <a:latin typeface="+mj-lt"/>
              <a:ea typeface="+mn-ea"/>
              <a:cs typeface="+mn-cs"/>
              <a:sym typeface="Calibri"/>
            </a:endParaRPr>
          </a:p>
        </p:txBody>
      </p:sp>
      <p:sp>
        <p:nvSpPr>
          <p:cNvPr id="12" name="TextBox 11">
            <a:extLst>
              <a:ext uri="{FF2B5EF4-FFF2-40B4-BE49-F238E27FC236}">
                <a16:creationId xmlns:a16="http://schemas.microsoft.com/office/drawing/2014/main" id="{FCCCB055-C49D-B851-FCFD-23F3ECA2743F}"/>
              </a:ext>
            </a:extLst>
          </p:cNvPr>
          <p:cNvSpPr txBox="1"/>
          <p:nvPr/>
        </p:nvSpPr>
        <p:spPr>
          <a:xfrm>
            <a:off x="2311376" y="3436036"/>
            <a:ext cx="159738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1"/>
                </a:solidFill>
                <a:effectLst/>
                <a:uFillTx/>
                <a:latin typeface="+mj-lt"/>
                <a:ea typeface="+mn-ea"/>
                <a:cs typeface="+mn-cs"/>
                <a:sym typeface="Calibri"/>
              </a:rPr>
              <a:t>Monitor</a:t>
            </a:r>
          </a:p>
        </p:txBody>
      </p:sp>
      <p:sp>
        <p:nvSpPr>
          <p:cNvPr id="13" name="TextBox 12">
            <a:extLst>
              <a:ext uri="{FF2B5EF4-FFF2-40B4-BE49-F238E27FC236}">
                <a16:creationId xmlns:a16="http://schemas.microsoft.com/office/drawing/2014/main" id="{4C1F7991-1BC6-444A-0E60-30F22E3F5FFE}"/>
              </a:ext>
            </a:extLst>
          </p:cNvPr>
          <p:cNvSpPr txBox="1"/>
          <p:nvPr/>
        </p:nvSpPr>
        <p:spPr>
          <a:xfrm>
            <a:off x="4253042" y="3374480"/>
            <a:ext cx="1597388"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n-ea"/>
                <a:cs typeface="+mn-cs"/>
                <a:sym typeface="Calibri"/>
              </a:rPr>
              <a:t>Listen and understand</a:t>
            </a:r>
          </a:p>
        </p:txBody>
      </p:sp>
      <p:sp>
        <p:nvSpPr>
          <p:cNvPr id="14" name="TextBox 13">
            <a:extLst>
              <a:ext uri="{FF2B5EF4-FFF2-40B4-BE49-F238E27FC236}">
                <a16:creationId xmlns:a16="http://schemas.microsoft.com/office/drawing/2014/main" id="{28D93389-A72D-BE38-2808-31E1ADBB235E}"/>
              </a:ext>
            </a:extLst>
          </p:cNvPr>
          <p:cNvSpPr txBox="1"/>
          <p:nvPr/>
        </p:nvSpPr>
        <p:spPr>
          <a:xfrm>
            <a:off x="6302011" y="3343703"/>
            <a:ext cx="1597388"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chemeClr val="bg1"/>
                </a:solidFill>
                <a:effectLst/>
                <a:uFillTx/>
                <a:latin typeface="+mj-lt"/>
                <a:ea typeface="+mn-ea"/>
                <a:cs typeface="+mn-cs"/>
                <a:sym typeface="Calibri"/>
              </a:rPr>
              <a:t>Facilitate support</a:t>
            </a:r>
          </a:p>
        </p:txBody>
      </p:sp>
      <p:sp>
        <p:nvSpPr>
          <p:cNvPr id="15" name="TextBox 14">
            <a:extLst>
              <a:ext uri="{FF2B5EF4-FFF2-40B4-BE49-F238E27FC236}">
                <a16:creationId xmlns:a16="http://schemas.microsoft.com/office/drawing/2014/main" id="{B98093DB-67DC-00A5-2C00-353C94820433}"/>
              </a:ext>
            </a:extLst>
          </p:cNvPr>
          <p:cNvSpPr txBox="1"/>
          <p:nvPr/>
        </p:nvSpPr>
        <p:spPr>
          <a:xfrm>
            <a:off x="8283236" y="3312924"/>
            <a:ext cx="1597388"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chemeClr val="bg1"/>
                </a:solidFill>
                <a:effectLst/>
                <a:uFillTx/>
                <a:latin typeface="+mj-lt"/>
                <a:ea typeface="+mn-ea"/>
                <a:cs typeface="+mn-cs"/>
                <a:sym typeface="Calibri"/>
              </a:rPr>
              <a:t>Formalise support</a:t>
            </a:r>
          </a:p>
        </p:txBody>
      </p:sp>
      <p:sp>
        <p:nvSpPr>
          <p:cNvPr id="16" name="TextBox 15">
            <a:extLst>
              <a:ext uri="{FF2B5EF4-FFF2-40B4-BE49-F238E27FC236}">
                <a16:creationId xmlns:a16="http://schemas.microsoft.com/office/drawing/2014/main" id="{5C908287-5EA5-806C-EE28-8642C6A91B30}"/>
              </a:ext>
            </a:extLst>
          </p:cNvPr>
          <p:cNvSpPr txBox="1"/>
          <p:nvPr/>
        </p:nvSpPr>
        <p:spPr>
          <a:xfrm>
            <a:off x="10340611" y="3466812"/>
            <a:ext cx="1597388"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chemeClr val="bg1"/>
                </a:solidFill>
                <a:effectLst/>
                <a:uFillTx/>
                <a:latin typeface="+mj-lt"/>
                <a:ea typeface="+mn-ea"/>
                <a:cs typeface="+mn-cs"/>
                <a:sym typeface="Calibri"/>
              </a:rPr>
              <a:t>Enforce</a:t>
            </a:r>
            <a:endParaRPr kumimoji="0" lang="en-GB" sz="3600" b="1" i="0" u="none" strike="noStrike" cap="none" spc="0" normalizeH="0" baseline="0" dirty="0">
              <a:ln>
                <a:noFill/>
              </a:ln>
              <a:solidFill>
                <a:schemeClr val="bg1"/>
              </a:solidFill>
              <a:effectLst/>
              <a:uFillTx/>
              <a:latin typeface="+mj-lt"/>
              <a:ea typeface="+mn-ea"/>
              <a:cs typeface="+mn-cs"/>
              <a:sym typeface="Calibri"/>
            </a:endParaRPr>
          </a:p>
        </p:txBody>
      </p:sp>
      <p:sp>
        <p:nvSpPr>
          <p:cNvPr id="17" name="TextBox 16">
            <a:extLst>
              <a:ext uri="{FF2B5EF4-FFF2-40B4-BE49-F238E27FC236}">
                <a16:creationId xmlns:a16="http://schemas.microsoft.com/office/drawing/2014/main" id="{CF5EEFEA-3B5C-CFBF-5389-CA5C5B0D337F}"/>
              </a:ext>
            </a:extLst>
          </p:cNvPr>
          <p:cNvSpPr txBox="1"/>
          <p:nvPr/>
        </p:nvSpPr>
        <p:spPr>
          <a:xfrm>
            <a:off x="3781777" y="4693316"/>
            <a:ext cx="4628444"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chemeClr val="bg1"/>
                </a:solidFill>
                <a:effectLst/>
                <a:uFillTx/>
                <a:latin typeface="+mj-lt"/>
                <a:ea typeface="+mn-ea"/>
                <a:cs typeface="+mn-cs"/>
                <a:sym typeface="Calibri"/>
              </a:rPr>
              <a:t>Support First Approach</a:t>
            </a:r>
          </a:p>
        </p:txBody>
      </p:sp>
      <p:sp>
        <p:nvSpPr>
          <p:cNvPr id="18" name="Arrow: Right 17">
            <a:extLst>
              <a:ext uri="{FF2B5EF4-FFF2-40B4-BE49-F238E27FC236}">
                <a16:creationId xmlns:a16="http://schemas.microsoft.com/office/drawing/2014/main" id="{7408478B-D56A-CD2C-2FF5-CBC0909214C6}"/>
              </a:ext>
            </a:extLst>
          </p:cNvPr>
          <p:cNvSpPr/>
          <p:nvPr/>
        </p:nvSpPr>
        <p:spPr>
          <a:xfrm>
            <a:off x="8410221" y="4954924"/>
            <a:ext cx="2720623" cy="92332"/>
          </a:xfrm>
          <a:prstGeom prst="rightArrow">
            <a:avLst/>
          </a:prstGeom>
          <a:solidFill>
            <a:schemeClr val="bg1"/>
          </a:solidFill>
          <a:ln w="381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9" name="Arrow: Right 18">
            <a:extLst>
              <a:ext uri="{FF2B5EF4-FFF2-40B4-BE49-F238E27FC236}">
                <a16:creationId xmlns:a16="http://schemas.microsoft.com/office/drawing/2014/main" id="{E17D9453-9B9E-1184-1B63-8F7586D74B31}"/>
              </a:ext>
            </a:extLst>
          </p:cNvPr>
          <p:cNvSpPr/>
          <p:nvPr/>
        </p:nvSpPr>
        <p:spPr>
          <a:xfrm rot="10800000">
            <a:off x="951064" y="4933823"/>
            <a:ext cx="2720623" cy="92332"/>
          </a:xfrm>
          <a:prstGeom prst="rightArrow">
            <a:avLst/>
          </a:prstGeom>
          <a:solidFill>
            <a:schemeClr val="bg1"/>
          </a:solidFill>
          <a:ln w="381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188813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1BC7199-FAF5-09C2-C255-DFE49A9BE011}"/>
            </a:ext>
          </a:extLst>
        </p:cNvPr>
        <p:cNvGrpSpPr/>
        <p:nvPr/>
      </p:nvGrpSpPr>
      <p:grpSpPr>
        <a:xfrm>
          <a:off x="0" y="0"/>
          <a:ext cx="0" cy="0"/>
          <a:chOff x="0" y="0"/>
          <a:chExt cx="0" cy="0"/>
        </a:xfrm>
      </p:grpSpPr>
      <p:pic>
        <p:nvPicPr>
          <p:cNvPr id="3" name="Flourish.png" descr="Flourish.png">
            <a:extLst>
              <a:ext uri="{FF2B5EF4-FFF2-40B4-BE49-F238E27FC236}">
                <a16:creationId xmlns:a16="http://schemas.microsoft.com/office/drawing/2014/main" id="{42965E03-C3EE-B6E5-1804-53C9E89CC0BD}"/>
              </a:ext>
            </a:extLst>
          </p:cNvPr>
          <p:cNvPicPr>
            <a:picLocks noChangeAspect="1"/>
          </p:cNvPicPr>
          <p:nvPr/>
        </p:nvPicPr>
        <p:blipFill>
          <a:blip r:embed="rId3"/>
          <a:stretch>
            <a:fillRect/>
          </a:stretch>
        </p:blipFill>
        <p:spPr>
          <a:xfrm rot="2074531" flipH="1">
            <a:off x="-3403080" y="4333814"/>
            <a:ext cx="8444018" cy="5048372"/>
          </a:xfrm>
          <a:prstGeom prst="rect">
            <a:avLst/>
          </a:prstGeom>
          <a:ln w="12700">
            <a:miter lim="400000"/>
          </a:ln>
        </p:spPr>
      </p:pic>
      <p:sp>
        <p:nvSpPr>
          <p:cNvPr id="4" name="TextBox 3">
            <a:extLst>
              <a:ext uri="{FF2B5EF4-FFF2-40B4-BE49-F238E27FC236}">
                <a16:creationId xmlns:a16="http://schemas.microsoft.com/office/drawing/2014/main" id="{BC640A9D-D2E9-5A07-05A6-4D323A6FF8CF}"/>
              </a:ext>
            </a:extLst>
          </p:cNvPr>
          <p:cNvSpPr txBox="1"/>
          <p:nvPr/>
        </p:nvSpPr>
        <p:spPr>
          <a:xfrm>
            <a:off x="1936541" y="520513"/>
            <a:ext cx="8318915" cy="4893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FDD054"/>
                </a:solidFill>
                <a:effectLst/>
                <a:uLnTx/>
                <a:uFillTx/>
                <a:latin typeface="Rockwell" panose="02060603020205020403" pitchFamily="18" charset="0"/>
                <a:cs typeface="Calibri"/>
                <a:sym typeface="Calibri"/>
              </a:rPr>
              <a:t>ENFORCE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DD054"/>
                </a:solidFill>
                <a:effectLst/>
                <a:uLnTx/>
                <a:uFillTx/>
                <a:latin typeface="Rockwell" panose="02060603020205020403" pitchFamily="18" charset="0"/>
                <a:cs typeface="Calibri"/>
                <a:sym typeface="Calibri"/>
              </a:rPr>
              <a:t>Where all other avenues have been exhausted and support is not working or not being engaged with, enforce attendance through statutory intervention or prosecution to protect the pupils right to an education.</a:t>
            </a:r>
          </a:p>
        </p:txBody>
      </p:sp>
      <p:pic>
        <p:nvPicPr>
          <p:cNvPr id="11" name="Flourish.png" descr="Flourish.png">
            <a:extLst>
              <a:ext uri="{FF2B5EF4-FFF2-40B4-BE49-F238E27FC236}">
                <a16:creationId xmlns:a16="http://schemas.microsoft.com/office/drawing/2014/main" id="{17811370-F44C-E303-20DE-C6A71C42666C}"/>
              </a:ext>
            </a:extLst>
          </p:cNvPr>
          <p:cNvPicPr>
            <a:picLocks noChangeAspect="1"/>
          </p:cNvPicPr>
          <p:nvPr/>
        </p:nvPicPr>
        <p:blipFill>
          <a:blip r:embed="rId3"/>
          <a:stretch>
            <a:fillRect/>
          </a:stretch>
        </p:blipFill>
        <p:spPr>
          <a:xfrm rot="2074531" flipH="1">
            <a:off x="9821060" y="1820184"/>
            <a:ext cx="8444018" cy="5048372"/>
          </a:xfrm>
          <a:prstGeom prst="rect">
            <a:avLst/>
          </a:prstGeom>
          <a:ln w="12700">
            <a:miter lim="400000"/>
          </a:ln>
        </p:spPr>
      </p:pic>
    </p:spTree>
    <p:extLst>
      <p:ext uri="{BB962C8B-B14F-4D97-AF65-F5344CB8AC3E}">
        <p14:creationId xmlns:p14="http://schemas.microsoft.com/office/powerpoint/2010/main" val="634878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itle 7">
            <a:extLst>
              <a:ext uri="{FF2B5EF4-FFF2-40B4-BE49-F238E27FC236}">
                <a16:creationId xmlns:a16="http://schemas.microsoft.com/office/drawing/2014/main" id="{7B16A8AE-EBA4-3681-58C0-B1602C430630}"/>
              </a:ext>
            </a:extLst>
          </p:cNvPr>
          <p:cNvSpPr>
            <a:spLocks noGrp="1"/>
          </p:cNvSpPr>
          <p:nvPr>
            <p:ph type="title"/>
          </p:nvPr>
        </p:nvSpPr>
        <p:spPr>
          <a:xfrm>
            <a:off x="149440" y="-206096"/>
            <a:ext cx="6897511" cy="2050205"/>
          </a:xfrm>
        </p:spPr>
        <p:txBody>
          <a:bodyPr>
            <a:normAutofit/>
          </a:bodyPr>
          <a:lstStyle/>
          <a:p>
            <a:r>
              <a:rPr lang="en-GB" sz="3600" dirty="0">
                <a:solidFill>
                  <a:schemeClr val="bg1"/>
                </a:solidFill>
                <a:latin typeface="+mn-lt"/>
              </a:rPr>
              <a:t>School Attendance S444 Education Act 1996 </a:t>
            </a:r>
          </a:p>
        </p:txBody>
      </p:sp>
      <p:pic>
        <p:nvPicPr>
          <p:cNvPr id="2" name="Picture 1">
            <a:extLst>
              <a:ext uri="{FF2B5EF4-FFF2-40B4-BE49-F238E27FC236}">
                <a16:creationId xmlns:a16="http://schemas.microsoft.com/office/drawing/2014/main" id="{87572847-1C8A-C43C-CFBE-7A5A355AA52E}"/>
              </a:ext>
            </a:extLst>
          </p:cNvPr>
          <p:cNvPicPr>
            <a:picLocks noChangeAspect="1"/>
          </p:cNvPicPr>
          <p:nvPr/>
        </p:nvPicPr>
        <p:blipFill>
          <a:blip r:embed="rId4"/>
          <a:stretch>
            <a:fillRect/>
          </a:stretch>
        </p:blipFill>
        <p:spPr>
          <a:xfrm>
            <a:off x="7196392" y="0"/>
            <a:ext cx="4992560" cy="6858000"/>
          </a:xfrm>
          <a:prstGeom prst="rect">
            <a:avLst/>
          </a:prstGeom>
        </p:spPr>
      </p:pic>
      <p:sp>
        <p:nvSpPr>
          <p:cNvPr id="3" name="Content Placeholder 2">
            <a:extLst>
              <a:ext uri="{FF2B5EF4-FFF2-40B4-BE49-F238E27FC236}">
                <a16:creationId xmlns:a16="http://schemas.microsoft.com/office/drawing/2014/main" id="{2B0919DE-015A-0421-098D-E2B2D369CBC6}"/>
              </a:ext>
            </a:extLst>
          </p:cNvPr>
          <p:cNvSpPr txBox="1">
            <a:spLocks/>
          </p:cNvSpPr>
          <p:nvPr/>
        </p:nvSpPr>
        <p:spPr>
          <a:xfrm>
            <a:off x="149440" y="1478845"/>
            <a:ext cx="6897511" cy="5152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342900" indent="-342900">
              <a:buFont typeface="Wingdings" panose="05000000000000000000" pitchFamily="2" charset="2"/>
              <a:buChar char="Ø"/>
            </a:pPr>
            <a:r>
              <a:rPr lang="en-US" sz="1800" b="1" kern="0" dirty="0">
                <a:solidFill>
                  <a:schemeClr val="bg1"/>
                </a:solidFill>
                <a:latin typeface="+mn-lt"/>
                <a:cs typeface="Arial" panose="020B0604020202020204" pitchFamily="34" charset="0"/>
              </a:rPr>
              <a:t>Section 444 (1): </a:t>
            </a:r>
            <a:r>
              <a:rPr lang="en-US" sz="1800" kern="0" dirty="0">
                <a:solidFill>
                  <a:schemeClr val="bg1"/>
                </a:solidFill>
                <a:latin typeface="+mn-lt"/>
                <a:cs typeface="Arial" panose="020B0604020202020204" pitchFamily="34" charset="0"/>
              </a:rPr>
              <a:t>Parent fails to secure regular attendance at school.</a:t>
            </a:r>
          </a:p>
          <a:p>
            <a:pPr marL="342900" indent="-342900">
              <a:buFont typeface="Wingdings" panose="05000000000000000000" pitchFamily="2" charset="2"/>
              <a:buChar char="Ø"/>
            </a:pPr>
            <a:r>
              <a:rPr lang="en-US" sz="1800" b="1" kern="0" dirty="0">
                <a:solidFill>
                  <a:schemeClr val="bg1"/>
                </a:solidFill>
                <a:latin typeface="+mn-lt"/>
                <a:cs typeface="Arial" panose="020B0604020202020204" pitchFamily="34" charset="0"/>
              </a:rPr>
              <a:t>Section 444 (1A): </a:t>
            </a:r>
            <a:r>
              <a:rPr lang="en-US" sz="1800" kern="0" dirty="0">
                <a:solidFill>
                  <a:schemeClr val="bg1"/>
                </a:solidFill>
                <a:latin typeface="+mn-lt"/>
                <a:cs typeface="Arial" panose="020B0604020202020204" pitchFamily="34" charset="0"/>
              </a:rPr>
              <a:t>Parent </a:t>
            </a:r>
            <a:r>
              <a:rPr lang="en-US" sz="1800" b="1" u="sng" kern="0" dirty="0">
                <a:solidFill>
                  <a:schemeClr val="bg1"/>
                </a:solidFill>
                <a:latin typeface="+mn-lt"/>
                <a:cs typeface="Arial" panose="020B0604020202020204" pitchFamily="34" charset="0"/>
              </a:rPr>
              <a:t>knowingly</a:t>
            </a:r>
            <a:r>
              <a:rPr lang="en-US" sz="1800" kern="0" dirty="0">
                <a:solidFill>
                  <a:schemeClr val="bg1"/>
                </a:solidFill>
                <a:latin typeface="+mn-lt"/>
                <a:cs typeface="Arial" panose="020B0604020202020204" pitchFamily="34" charset="0"/>
              </a:rPr>
              <a:t> fails to secure regular attendance at school. </a:t>
            </a:r>
          </a:p>
          <a:p>
            <a:pPr>
              <a:lnSpc>
                <a:spcPct val="100000"/>
              </a:lnSpc>
              <a:spcBef>
                <a:spcPts val="0"/>
              </a:spcBef>
              <a:buSzTx/>
              <a:defRPr/>
            </a:pPr>
            <a:endParaRPr lang="en-US" sz="1800" kern="0" dirty="0">
              <a:solidFill>
                <a:schemeClr val="bg1"/>
              </a:solidFill>
              <a:latin typeface="+mn-lt"/>
              <a:cs typeface="Arial" panose="020B0604020202020204" pitchFamily="34" charset="0"/>
            </a:endParaRPr>
          </a:p>
          <a:p>
            <a:pPr marL="0" indent="0">
              <a:lnSpc>
                <a:spcPct val="100000"/>
              </a:lnSpc>
              <a:spcBef>
                <a:spcPts val="0"/>
              </a:spcBef>
              <a:buSzTx/>
              <a:buFontTx/>
              <a:buNone/>
              <a:defRPr/>
            </a:pPr>
            <a:r>
              <a:rPr lang="en-GB" sz="1800" b="1" kern="1200" dirty="0">
                <a:solidFill>
                  <a:schemeClr val="bg1"/>
                </a:solidFill>
                <a:latin typeface="+mn-lt"/>
                <a:ea typeface="Calibri" panose="020F0502020204030204" pitchFamily="34" charset="0"/>
                <a:cs typeface="Times New Roman" panose="02020603050405020304" pitchFamily="18" charset="0"/>
              </a:rPr>
              <a:t>“Knowingly Fails” Definition:</a:t>
            </a:r>
          </a:p>
          <a:p>
            <a:pPr marL="285750" indent="-285750">
              <a:lnSpc>
                <a:spcPct val="100000"/>
              </a:lnSpc>
              <a:spcBef>
                <a:spcPts val="0"/>
              </a:spcBef>
              <a:buSzTx/>
              <a:buFont typeface="Arial" panose="020B0604020202020204" pitchFamily="34" charset="0"/>
              <a:buChar char="•"/>
              <a:defRPr/>
            </a:pPr>
            <a:r>
              <a:rPr lang="en-GB" sz="1800" kern="1200" dirty="0">
                <a:solidFill>
                  <a:schemeClr val="bg1"/>
                </a:solidFill>
                <a:latin typeface="+mn-lt"/>
                <a:ea typeface="Calibri" panose="020F0502020204030204" pitchFamily="34" charset="0"/>
                <a:cs typeface="Times New Roman" panose="02020603050405020304" pitchFamily="18" charset="0"/>
              </a:rPr>
              <a:t>The parent is aware that their child is not attending school regularly and fails to take reasonable steps to ensure attendance. </a:t>
            </a:r>
          </a:p>
          <a:p>
            <a:pPr marL="285750" indent="-285750">
              <a:lnSpc>
                <a:spcPct val="100000"/>
              </a:lnSpc>
              <a:spcBef>
                <a:spcPts val="0"/>
              </a:spcBef>
              <a:buSzTx/>
              <a:buFont typeface="Arial" panose="020B0604020202020204" pitchFamily="34" charset="0"/>
              <a:buChar char="•"/>
              <a:defRPr/>
            </a:pPr>
            <a:r>
              <a:rPr lang="en-GB" sz="1800" kern="1200" dirty="0">
                <a:solidFill>
                  <a:schemeClr val="bg1"/>
                </a:solidFill>
                <a:latin typeface="+mn-lt"/>
                <a:ea typeface="Calibri" panose="020F0502020204030204" pitchFamily="34" charset="0"/>
                <a:cs typeface="Times New Roman" panose="02020603050405020304" pitchFamily="18" charset="0"/>
              </a:rPr>
              <a:t>This includes situations where the parent is informed by the school or authorities about the child’s non-attendance and still does not act to rectify the situation. </a:t>
            </a:r>
          </a:p>
          <a:p>
            <a:pPr marL="0" indent="0" algn="ctr">
              <a:lnSpc>
                <a:spcPct val="100000"/>
              </a:lnSpc>
              <a:spcBef>
                <a:spcPts val="0"/>
              </a:spcBef>
              <a:buSzTx/>
              <a:buFont typeface="Arial"/>
              <a:buNone/>
              <a:defRPr/>
            </a:pPr>
            <a:endParaRPr lang="en-US" sz="1800" kern="1200" dirty="0">
              <a:solidFill>
                <a:schemeClr val="bg1"/>
              </a:solidFill>
              <a:latin typeface="+mn-lt"/>
              <a:ea typeface="+mn-ea"/>
              <a:cs typeface="Arial" panose="020B0604020202020204" pitchFamily="34" charset="0"/>
            </a:endParaRPr>
          </a:p>
          <a:p>
            <a:pPr marL="0" indent="0" algn="ctr">
              <a:lnSpc>
                <a:spcPct val="100000"/>
              </a:lnSpc>
              <a:spcBef>
                <a:spcPts val="0"/>
              </a:spcBef>
              <a:buSzTx/>
              <a:buFont typeface="Arial"/>
              <a:buNone/>
              <a:defRPr/>
            </a:pPr>
            <a:r>
              <a:rPr lang="en-US" sz="1800" b="1" kern="1200" dirty="0">
                <a:solidFill>
                  <a:srgbClr val="FFC000"/>
                </a:solidFill>
                <a:latin typeface="+mn-lt"/>
                <a:ea typeface="+mn-ea"/>
                <a:cs typeface="Arial" panose="020B0604020202020204" pitchFamily="34" charset="0"/>
              </a:rPr>
              <a:t>School attendance offences are criminal offences, and the Local Authority must prove the case using the ‘</a:t>
            </a:r>
            <a:r>
              <a:rPr lang="en-US" sz="1800" b="1" i="1" u="sng" kern="1200" dirty="0">
                <a:solidFill>
                  <a:srgbClr val="FFC000"/>
                </a:solidFill>
                <a:latin typeface="+mn-lt"/>
                <a:ea typeface="+mn-ea"/>
                <a:cs typeface="Arial" panose="020B0604020202020204" pitchFamily="34" charset="0"/>
              </a:rPr>
              <a:t>beyond reasonable doubt</a:t>
            </a:r>
            <a:r>
              <a:rPr lang="en-US" sz="1800" b="1" kern="1200" dirty="0">
                <a:solidFill>
                  <a:srgbClr val="FFC000"/>
                </a:solidFill>
                <a:latin typeface="+mn-lt"/>
                <a:ea typeface="+mn-ea"/>
                <a:cs typeface="Arial" panose="020B0604020202020204" pitchFamily="34" charset="0"/>
              </a:rPr>
              <a:t>’ threshold based on the evidence provided by the school</a:t>
            </a:r>
          </a:p>
          <a:p>
            <a:pPr marL="0" indent="0">
              <a:buFont typeface="Arial"/>
              <a:buNone/>
            </a:pPr>
            <a:endParaRPr lang="en-GB" sz="1800" kern="0" dirty="0">
              <a:solidFill>
                <a:schemeClr val="bg1"/>
              </a:solidFill>
              <a:latin typeface="+mn-lt"/>
              <a:cs typeface="Arial" panose="020B0604020202020204" pitchFamily="34" charset="0"/>
            </a:endParaRPr>
          </a:p>
          <a:p>
            <a:endParaRPr lang="en-US" sz="1800" kern="0" dirty="0">
              <a:solidFill>
                <a:schemeClr val="bg1"/>
              </a:solidFill>
              <a:latin typeface="+mn-lt"/>
            </a:endParaRPr>
          </a:p>
        </p:txBody>
      </p:sp>
    </p:spTree>
    <p:extLst>
      <p:ext uri="{BB962C8B-B14F-4D97-AF65-F5344CB8AC3E}">
        <p14:creationId xmlns:p14="http://schemas.microsoft.com/office/powerpoint/2010/main" val="370374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44724" y="631600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95449" y="6349890"/>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14440" y="6316272"/>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6"/>
          <a:stretch>
            <a:fillRect/>
          </a:stretch>
        </p:blipFill>
        <p:spPr>
          <a:xfrm>
            <a:off x="16863" y="6076847"/>
            <a:ext cx="12192000" cy="445020"/>
          </a:xfrm>
          <a:prstGeom prst="rect">
            <a:avLst/>
          </a:prstGeom>
        </p:spPr>
      </p:pic>
      <p:sp>
        <p:nvSpPr>
          <p:cNvPr id="3" name="TextBox 2">
            <a:extLst>
              <a:ext uri="{FF2B5EF4-FFF2-40B4-BE49-F238E27FC236}">
                <a16:creationId xmlns:a16="http://schemas.microsoft.com/office/drawing/2014/main" id="{9564A89F-6715-4CC5-4F69-79F9618DB781}"/>
              </a:ext>
            </a:extLst>
          </p:cNvPr>
          <p:cNvSpPr txBox="1"/>
          <p:nvPr/>
        </p:nvSpPr>
        <p:spPr>
          <a:xfrm>
            <a:off x="349956" y="174034"/>
            <a:ext cx="111307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1E2A5A"/>
                </a:solidFill>
                <a:effectLst/>
                <a:uLnTx/>
                <a:uFillTx/>
                <a:ea typeface="+mn-ea"/>
                <a:cs typeface="Arial" panose="020B0604020202020204" pitchFamily="34" charset="0"/>
              </a:rPr>
              <a:t>Section 444 – The child shall </a:t>
            </a:r>
            <a:r>
              <a:rPr kumimoji="0" lang="en-GB" sz="2800" i="0" u="sng" strike="noStrike" kern="1200" cap="none" spc="0" normalizeH="0" baseline="0" noProof="0" dirty="0">
                <a:ln>
                  <a:noFill/>
                </a:ln>
                <a:solidFill>
                  <a:srgbClr val="1E2A5A"/>
                </a:solidFill>
                <a:effectLst/>
                <a:uLnTx/>
                <a:uFillTx/>
                <a:ea typeface="+mn-ea"/>
                <a:cs typeface="Arial" panose="020B0604020202020204" pitchFamily="34" charset="0"/>
              </a:rPr>
              <a:t>not </a:t>
            </a:r>
            <a:r>
              <a:rPr kumimoji="0" lang="en-GB" sz="2800" i="0" u="none" strike="noStrike" kern="1200" cap="none" spc="0" normalizeH="0" baseline="0" noProof="0" dirty="0">
                <a:ln>
                  <a:noFill/>
                </a:ln>
                <a:solidFill>
                  <a:srgbClr val="1E2A5A"/>
                </a:solidFill>
                <a:effectLst/>
                <a:uLnTx/>
                <a:uFillTx/>
                <a:ea typeface="+mn-ea"/>
                <a:cs typeface="Arial" panose="020B0604020202020204" pitchFamily="34" charset="0"/>
              </a:rPr>
              <a:t>be taken to have failed to attend regularly at the school by reason of his absence from the school if: </a:t>
            </a:r>
            <a:endParaRPr kumimoji="0" lang="en-US" sz="2800" i="0" u="none" strike="noStrike" kern="1200" cap="none" spc="0" normalizeH="0" baseline="0" noProof="0" dirty="0">
              <a:ln>
                <a:noFill/>
              </a:ln>
              <a:solidFill>
                <a:srgbClr val="1E2A5A"/>
              </a:solidFill>
              <a:effectLst/>
              <a:uLnTx/>
              <a:uFillTx/>
              <a:ea typeface="+mn-ea"/>
              <a:cs typeface="+mn-cs"/>
            </a:endParaRPr>
          </a:p>
        </p:txBody>
      </p:sp>
      <p:sp>
        <p:nvSpPr>
          <p:cNvPr id="9" name="TextBox 8">
            <a:extLst>
              <a:ext uri="{FF2B5EF4-FFF2-40B4-BE49-F238E27FC236}">
                <a16:creationId xmlns:a16="http://schemas.microsoft.com/office/drawing/2014/main" id="{32E97051-38B3-5399-1298-9E448CB0106C}"/>
              </a:ext>
            </a:extLst>
          </p:cNvPr>
          <p:cNvSpPr txBox="1"/>
          <p:nvPr/>
        </p:nvSpPr>
        <p:spPr>
          <a:xfrm>
            <a:off x="349955" y="1553823"/>
            <a:ext cx="11130703"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defTabSz="914400" rtl="0" eaLnBrk="1" fontAlgn="auto" latinLnBrk="0" hangingPunct="1">
              <a:lnSpc>
                <a:spcPct val="100000"/>
              </a:lnSpc>
              <a:spcBef>
                <a:spcPts val="0"/>
              </a:spcBef>
              <a:spcAft>
                <a:spcPts val="0"/>
              </a:spcAft>
              <a:buSzPct val="102000"/>
              <a:buFont typeface="+mj-lt"/>
              <a:buAutoNum type="arabicPeriod"/>
              <a:tabLst/>
              <a:defRPr/>
            </a:pPr>
            <a:r>
              <a:rPr kumimoji="0" lang="en-US" sz="2000" b="0" i="0" u="none" strike="noStrike" kern="1200" cap="none" spc="0" normalizeH="0" baseline="0" noProof="0" dirty="0">
                <a:ln>
                  <a:noFill/>
                </a:ln>
                <a:effectLst/>
                <a:uLnTx/>
                <a:uFillTx/>
                <a:ea typeface="+mn-ea"/>
                <a:cs typeface="Arial" panose="020B0604020202020204" pitchFamily="34" charset="0"/>
              </a:rPr>
              <a:t>The absences were authorised by the Head teacher</a:t>
            </a:r>
            <a:endParaRPr lang="en-US" sz="2000" dirty="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SzPct val="102000"/>
              <a:buFont typeface="+mj-lt"/>
              <a:buAutoNum type="arabicPeriod"/>
              <a:tabLst/>
              <a:defRPr/>
            </a:pPr>
            <a:r>
              <a:rPr kumimoji="0" lang="en-US" sz="2000" b="0" i="0" u="none" strike="noStrike" kern="1200" cap="none" spc="0" normalizeH="0" baseline="0" noProof="0" dirty="0">
                <a:ln>
                  <a:noFill/>
                </a:ln>
                <a:effectLst/>
                <a:uLnTx/>
                <a:uFillTx/>
                <a:ea typeface="+mn-ea"/>
                <a:cs typeface="Arial" panose="020B0604020202020204" pitchFamily="34" charset="0"/>
              </a:rPr>
              <a:t>The absences were due to the child’s illness (sufficient medical evidence is required)</a:t>
            </a:r>
          </a:p>
          <a:p>
            <a:pPr marL="342900" marR="0" lvl="0" indent="-342900" algn="l" defTabSz="914400" rtl="0" eaLnBrk="1" fontAlgn="auto" latinLnBrk="0" hangingPunct="1">
              <a:lnSpc>
                <a:spcPct val="100000"/>
              </a:lnSpc>
              <a:spcBef>
                <a:spcPts val="0"/>
              </a:spcBef>
              <a:spcAft>
                <a:spcPts val="0"/>
              </a:spcAft>
              <a:buSzPct val="102000"/>
              <a:buFont typeface="+mj-lt"/>
              <a:buAutoNum type="arabicPeriod"/>
              <a:tabLst/>
              <a:defRPr/>
            </a:pPr>
            <a:r>
              <a:rPr kumimoji="0" lang="en-US" sz="2000" b="0" i="0" u="none" strike="noStrike" kern="1200" cap="none" spc="0" normalizeH="0" baseline="0" noProof="0" dirty="0">
                <a:ln>
                  <a:noFill/>
                </a:ln>
                <a:effectLst/>
                <a:uLnTx/>
                <a:uFillTx/>
                <a:ea typeface="+mn-ea"/>
                <a:cs typeface="Arial" panose="020B0604020202020204" pitchFamily="34" charset="0"/>
              </a:rPr>
              <a:t>The absences relate to religious observance for the faith that the family belong to</a:t>
            </a:r>
          </a:p>
          <a:p>
            <a:pPr marL="342900" marR="0" lvl="0" indent="-342900" algn="l" defTabSz="914400" rtl="0" eaLnBrk="1" fontAlgn="auto" latinLnBrk="0" hangingPunct="1">
              <a:lnSpc>
                <a:spcPct val="100000"/>
              </a:lnSpc>
              <a:spcBef>
                <a:spcPts val="0"/>
              </a:spcBef>
              <a:spcAft>
                <a:spcPts val="0"/>
              </a:spcAft>
              <a:buSzPct val="102000"/>
              <a:buFont typeface="+mj-lt"/>
              <a:buAutoNum type="arabicPeriod"/>
              <a:tabLst/>
              <a:defRPr/>
            </a:pPr>
            <a:r>
              <a:rPr kumimoji="0" lang="en-US" sz="2000" b="0" i="0" u="none" strike="noStrike" kern="1200" cap="none" spc="0" normalizeH="0" baseline="0" noProof="0" dirty="0">
                <a:ln>
                  <a:noFill/>
                </a:ln>
                <a:effectLst/>
                <a:uLnTx/>
                <a:uFillTx/>
                <a:ea typeface="+mn-ea"/>
                <a:cs typeface="Arial" panose="020B0604020202020204" pitchFamily="34" charset="0"/>
              </a:rPr>
              <a:t>The child lives more than 2/3 miles from the local school and the local authority has failed to provide transport</a:t>
            </a:r>
          </a:p>
          <a:p>
            <a:pPr marL="342900" indent="-342900">
              <a:buClr>
                <a:srgbClr val="97BF0D"/>
              </a:buClr>
              <a:buSzPct val="102000"/>
              <a:buFontTx/>
              <a:buAutoNum type="arabicPeriod"/>
              <a:defRPr/>
            </a:pPr>
            <a:endParaRPr kumimoji="0" lang="en-US" sz="1800" b="0" i="0" u="none" strike="noStrike" kern="1200" cap="none" spc="0" normalizeH="0" baseline="0" noProof="0" dirty="0">
              <a:ln>
                <a:noFill/>
              </a:ln>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97BF0D"/>
              </a:buClr>
              <a:buSzPct val="102000"/>
              <a:buFontTx/>
              <a:buAutoNum type="arabicPeriod"/>
              <a:tabLst/>
              <a:defRPr/>
            </a:pPr>
            <a:endParaRPr kumimoji="0" lang="en-US" sz="1800" b="0" i="0" u="none" strike="noStrike" kern="1200" cap="none" spc="0" normalizeH="0" baseline="0" noProof="0" dirty="0">
              <a:ln>
                <a:noFill/>
              </a:ln>
              <a:effectLst/>
              <a:uLnTx/>
              <a:uFillTx/>
              <a:ea typeface="+mn-ea"/>
              <a:cs typeface="Arial" panose="020B0604020202020204" pitchFamily="34" charset="0"/>
            </a:endParaRPr>
          </a:p>
          <a:p>
            <a:pPr algn="ctr">
              <a:buClr>
                <a:srgbClr val="97BF0D"/>
              </a:buClr>
              <a:buSzPct val="102000"/>
              <a:defRPr/>
            </a:pPr>
            <a:r>
              <a:rPr kumimoji="0" lang="en-GB" sz="2000" b="0" i="0" u="none" strike="noStrike" kern="1200" cap="none" spc="0" normalizeH="0" baseline="0" noProof="0" dirty="0">
                <a:ln>
                  <a:noFill/>
                </a:ln>
                <a:effectLst/>
                <a:uLnTx/>
                <a:uFillTx/>
                <a:ea typeface="+mn-ea"/>
                <a:cs typeface="Arial" panose="020B0604020202020204" pitchFamily="34" charset="0"/>
              </a:rPr>
              <a:t>If a parent is charged with the more serious S444 (1a) offence, they have an additional defence if they can prove that they </a:t>
            </a:r>
            <a:r>
              <a:rPr kumimoji="0" lang="en-GB" sz="2000" b="1" i="0" u="none" strike="noStrike" kern="1200" cap="none" spc="0" normalizeH="0" baseline="0" noProof="0" dirty="0">
                <a:ln>
                  <a:noFill/>
                </a:ln>
                <a:effectLst/>
                <a:uLnTx/>
                <a:uFillTx/>
                <a:ea typeface="+mn-ea"/>
                <a:cs typeface="Arial" panose="020B0604020202020204" pitchFamily="34" charset="0"/>
              </a:rPr>
              <a:t>had reasonable justification </a:t>
            </a:r>
            <a:r>
              <a:rPr kumimoji="0" lang="en-GB" sz="2000" b="0" i="0" u="none" strike="noStrike" kern="1200" cap="none" spc="0" normalizeH="0" baseline="0" noProof="0" dirty="0">
                <a:ln>
                  <a:noFill/>
                </a:ln>
                <a:effectLst/>
                <a:uLnTx/>
                <a:uFillTx/>
                <a:ea typeface="+mn-ea"/>
                <a:cs typeface="Arial" panose="020B0604020202020204" pitchFamily="34" charset="0"/>
              </a:rPr>
              <a:t>for their failure to cause the child to attend regularly. This is for the parent to prove but it is crucial that the Local Authority have evidence to show parental failure to secure attendance as well as knowledge of the absence. </a:t>
            </a:r>
          </a:p>
          <a:p>
            <a:pPr marL="342900" marR="0" lvl="0" indent="-342900" algn="l" defTabSz="914400" rtl="0" eaLnBrk="1" fontAlgn="auto" latinLnBrk="0" hangingPunct="1">
              <a:lnSpc>
                <a:spcPct val="100000"/>
              </a:lnSpc>
              <a:spcBef>
                <a:spcPts val="0"/>
              </a:spcBef>
              <a:spcAft>
                <a:spcPts val="0"/>
              </a:spcAft>
              <a:buClr>
                <a:srgbClr val="97BF0D"/>
              </a:buClr>
              <a:buSzPct val="102000"/>
              <a:buFontTx/>
              <a:buAutoNum type="arabicPeriod"/>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29236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42EE-5BD9-DC6D-B900-221DBA34D5BD}"/>
            </a:ext>
          </a:extLst>
        </p:cNvPr>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15C98611-4F6B-D1DD-6A81-7E088A9EA7A3}"/>
              </a:ext>
            </a:extLst>
          </p:cNvPr>
          <p:cNvPicPr>
            <a:picLocks noChangeAspect="1"/>
          </p:cNvPicPr>
          <p:nvPr/>
        </p:nvPicPr>
        <p:blipFill>
          <a:blip r:embed="rId3"/>
          <a:stretch>
            <a:fillRect/>
          </a:stretch>
        </p:blipFill>
        <p:spPr>
          <a:xfrm>
            <a:off x="10244724" y="631600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9A384B06-BA71-13FF-D85D-49D7E9E83A1B}"/>
              </a:ext>
            </a:extLst>
          </p:cNvPr>
          <p:cNvPicPr>
            <a:picLocks noChangeAspect="1"/>
          </p:cNvPicPr>
          <p:nvPr/>
        </p:nvPicPr>
        <p:blipFill>
          <a:blip r:embed="rId4"/>
          <a:stretch>
            <a:fillRect/>
          </a:stretch>
        </p:blipFill>
        <p:spPr>
          <a:xfrm>
            <a:off x="9195449" y="6349890"/>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78557FAE-1202-449D-89EE-9E86851C8083}"/>
              </a:ext>
            </a:extLst>
          </p:cNvPr>
          <p:cNvPicPr>
            <a:picLocks noChangeAspect="1"/>
          </p:cNvPicPr>
          <p:nvPr/>
        </p:nvPicPr>
        <p:blipFill>
          <a:blip r:embed="rId5"/>
          <a:stretch>
            <a:fillRect/>
          </a:stretch>
        </p:blipFill>
        <p:spPr>
          <a:xfrm>
            <a:off x="10814440" y="6316272"/>
            <a:ext cx="666220" cy="258291"/>
          </a:xfrm>
          <a:prstGeom prst="rect">
            <a:avLst/>
          </a:prstGeom>
          <a:ln w="12700">
            <a:miter lim="400000"/>
          </a:ln>
        </p:spPr>
      </p:pic>
      <p:pic>
        <p:nvPicPr>
          <p:cNvPr id="8" name="Picture 7">
            <a:extLst>
              <a:ext uri="{FF2B5EF4-FFF2-40B4-BE49-F238E27FC236}">
                <a16:creationId xmlns:a16="http://schemas.microsoft.com/office/drawing/2014/main" id="{8C1705A2-BC50-2961-29DF-6E4CBC837FA7}"/>
              </a:ext>
            </a:extLst>
          </p:cNvPr>
          <p:cNvPicPr>
            <a:picLocks noChangeAspect="1"/>
          </p:cNvPicPr>
          <p:nvPr/>
        </p:nvPicPr>
        <p:blipFill>
          <a:blip r:embed="rId6"/>
          <a:stretch>
            <a:fillRect/>
          </a:stretch>
        </p:blipFill>
        <p:spPr>
          <a:xfrm>
            <a:off x="16863" y="6076847"/>
            <a:ext cx="12192000" cy="445020"/>
          </a:xfrm>
          <a:prstGeom prst="rect">
            <a:avLst/>
          </a:prstGeom>
        </p:spPr>
      </p:pic>
      <p:sp>
        <p:nvSpPr>
          <p:cNvPr id="3" name="TextBox 2">
            <a:extLst>
              <a:ext uri="{FF2B5EF4-FFF2-40B4-BE49-F238E27FC236}">
                <a16:creationId xmlns:a16="http://schemas.microsoft.com/office/drawing/2014/main" id="{ECCEF510-5870-43D3-1491-D61BBC611158}"/>
              </a:ext>
            </a:extLst>
          </p:cNvPr>
          <p:cNvSpPr txBox="1"/>
          <p:nvPr/>
        </p:nvSpPr>
        <p:spPr>
          <a:xfrm>
            <a:off x="338667" y="174034"/>
            <a:ext cx="11514666" cy="132343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9235C"/>
                </a:solidFill>
                <a:effectLst/>
                <a:uLnTx/>
                <a:uFillTx/>
                <a:latin typeface="Calibri"/>
                <a:cs typeface="Calibri"/>
                <a:sym typeface="Calibri"/>
              </a:rPr>
              <a:t>Sentencing Guidelines for Section 444 of the Education Act 1996</a:t>
            </a:r>
          </a:p>
        </p:txBody>
      </p:sp>
      <p:sp>
        <p:nvSpPr>
          <p:cNvPr id="12" name="TextBox 11">
            <a:extLst>
              <a:ext uri="{FF2B5EF4-FFF2-40B4-BE49-F238E27FC236}">
                <a16:creationId xmlns:a16="http://schemas.microsoft.com/office/drawing/2014/main" id="{134F9521-629C-ED52-349E-9D59B5943510}"/>
              </a:ext>
            </a:extLst>
          </p:cNvPr>
          <p:cNvSpPr txBox="1"/>
          <p:nvPr/>
        </p:nvSpPr>
        <p:spPr>
          <a:xfrm>
            <a:off x="530315" y="1478728"/>
            <a:ext cx="11323018"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Offences: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latin typeface="Helvetica"/>
                <a:ea typeface="Calibri" panose="020F0502020204030204" pitchFamily="34" charset="0"/>
                <a:cs typeface="Times New Roman" panose="02020603050405020304" pitchFamily="18" charset="0"/>
              </a:rPr>
              <a:t>S.444(1): Parent fails to secure regular attendance at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latin typeface="Helvetica"/>
                <a:ea typeface="Calibri" panose="020F0502020204030204" pitchFamily="34" charset="0"/>
                <a:cs typeface="Times New Roman" panose="02020603050405020304" pitchFamily="18" charset="0"/>
              </a:rPr>
              <a:t>S.444(1A): Parent </a:t>
            </a:r>
            <a:r>
              <a:rPr lang="en-GB" u="sng" dirty="0">
                <a:solidFill>
                  <a:srgbClr val="000000"/>
                </a:solidFill>
                <a:latin typeface="Helvetica"/>
                <a:ea typeface="Calibri" panose="020F0502020204030204" pitchFamily="34" charset="0"/>
                <a:cs typeface="Times New Roman" panose="02020603050405020304" pitchFamily="18" charset="0"/>
              </a:rPr>
              <a:t>knowingly</a:t>
            </a:r>
            <a:r>
              <a:rPr lang="en-GB" dirty="0">
                <a:solidFill>
                  <a:srgbClr val="000000"/>
                </a:solidFill>
                <a:latin typeface="Helvetica"/>
                <a:ea typeface="Calibri" panose="020F0502020204030204" pitchFamily="34" charset="0"/>
                <a:cs typeface="Times New Roman" panose="02020603050405020304" pitchFamily="18" charset="0"/>
              </a:rPr>
              <a:t> fails to secure regular attendance at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b="1" dirty="0">
                <a:solidFill>
                  <a:srgbClr val="000000"/>
                </a:solidFill>
                <a:latin typeface="Helvetica"/>
                <a:ea typeface="Calibri" panose="020F0502020204030204" pitchFamily="34" charset="0"/>
                <a:cs typeface="Times New Roman" panose="02020603050405020304" pitchFamily="18" charset="0"/>
              </a:rPr>
              <a:t>Maximum Penalties: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latin typeface="Helvetica"/>
                <a:ea typeface="Calibri" panose="020F0502020204030204" pitchFamily="34" charset="0"/>
                <a:cs typeface="Times New Roman" panose="02020603050405020304" pitchFamily="18" charset="0"/>
              </a:rPr>
              <a:t>S.444(1): Level 3 fine (£1000).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0000"/>
                </a:solidFill>
                <a:latin typeface="Helvetica"/>
                <a:ea typeface="Calibri" panose="020F0502020204030204" pitchFamily="34" charset="0"/>
                <a:cs typeface="Times New Roman" panose="02020603050405020304" pitchFamily="18" charset="0"/>
              </a:rPr>
              <a:t>S.444(1A): Level 4 fine (£2,500) and/or 3 months imprisonment.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dirty="0">
                <a:solidFill>
                  <a:srgbClr val="000000"/>
                </a:solidFill>
                <a:latin typeface="Helvetica"/>
                <a:ea typeface="Calibri" panose="020F0502020204030204" pitchFamily="34" charset="0"/>
                <a:cs typeface="Times New Roman" panose="02020603050405020304" pitchFamily="18" charset="0"/>
              </a:rPr>
              <a:t>Sentencing Ranges: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dirty="0">
                <a:solidFill>
                  <a:srgbClr val="000000"/>
                </a:solidFill>
                <a:latin typeface="Helvetica"/>
                <a:ea typeface="Calibri" panose="020F0502020204030204" pitchFamily="34" charset="0"/>
                <a:cs typeface="Times New Roman" panose="02020603050405020304" pitchFamily="18" charset="0"/>
              </a:rPr>
              <a:t>S.444(1):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Category 1: Band B </a:t>
            </a:r>
            <a:r>
              <a:rPr lang="en-GB" dirty="0">
                <a:solidFill>
                  <a:srgbClr val="000000"/>
                </a:solidFill>
                <a:latin typeface="Helvetica"/>
                <a:ea typeface="Calibri" panose="020F0502020204030204" pitchFamily="34" charset="0"/>
                <a:cs typeface="Times New Roman" panose="02020603050405020304" pitchFamily="18" charset="0"/>
              </a:rPr>
              <a:t>fine – Band C fine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Category 2: Band A fine </a:t>
            </a:r>
            <a:r>
              <a:rPr lang="en-GB" dirty="0">
                <a:solidFill>
                  <a:srgbClr val="000000"/>
                </a:solidFill>
                <a:latin typeface="Helvetica"/>
                <a:ea typeface="Calibri" panose="020F0502020204030204" pitchFamily="34" charset="0"/>
                <a:cs typeface="Times New Roman" panose="02020603050405020304" pitchFamily="18" charset="0"/>
              </a:rPr>
              <a:t>– Band B fine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Category 3: Conditional discharge – Band B fine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0D03633-979E-B6F4-3CD8-44AB402E1DDE}"/>
              </a:ext>
            </a:extLst>
          </p:cNvPr>
          <p:cNvSpPr txBox="1"/>
          <p:nvPr/>
        </p:nvSpPr>
        <p:spPr>
          <a:xfrm>
            <a:off x="6085377" y="3901949"/>
            <a:ext cx="6106623"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dirty="0">
                <a:solidFill>
                  <a:srgbClr val="000000"/>
                </a:solidFill>
                <a:latin typeface="Helvetica"/>
                <a:ea typeface="Calibri" panose="020F0502020204030204" pitchFamily="34" charset="0"/>
                <a:cs typeface="Times New Roman" panose="02020603050405020304" pitchFamily="18" charset="0"/>
              </a:rPr>
              <a:t>S.444(1A):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Category 1: Low level community order – High level community order</a:t>
            </a:r>
            <a:endParaRPr lang="en-GB"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Category 2: Band C fine – Low level community order</a:t>
            </a:r>
            <a:endParaRPr lang="en-GB"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Category 3: Band A fine – Band C fine</a:t>
            </a:r>
          </a:p>
        </p:txBody>
      </p:sp>
    </p:spTree>
    <p:extLst>
      <p:ext uri="{BB962C8B-B14F-4D97-AF65-F5344CB8AC3E}">
        <p14:creationId xmlns:p14="http://schemas.microsoft.com/office/powerpoint/2010/main" val="59717218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854B-C8A3-F103-919B-1C9FE3CBF639}"/>
            </a:ext>
          </a:extLst>
        </p:cNvPr>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5D3C1502-F7E9-778D-69A1-A3EB60260B9C}"/>
              </a:ext>
            </a:extLst>
          </p:cNvPr>
          <p:cNvPicPr>
            <a:picLocks noChangeAspect="1"/>
          </p:cNvPicPr>
          <p:nvPr/>
        </p:nvPicPr>
        <p:blipFill>
          <a:blip r:embed="rId3"/>
          <a:stretch>
            <a:fillRect/>
          </a:stretch>
        </p:blipFill>
        <p:spPr>
          <a:xfrm>
            <a:off x="10244724" y="631600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E7E6759F-5463-97EB-EC03-7D5F142517A0}"/>
              </a:ext>
            </a:extLst>
          </p:cNvPr>
          <p:cNvPicPr>
            <a:picLocks noChangeAspect="1"/>
          </p:cNvPicPr>
          <p:nvPr/>
        </p:nvPicPr>
        <p:blipFill>
          <a:blip r:embed="rId4"/>
          <a:stretch>
            <a:fillRect/>
          </a:stretch>
        </p:blipFill>
        <p:spPr>
          <a:xfrm>
            <a:off x="9195449" y="6349890"/>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69DF121F-B806-DA72-58A8-2B4B2BAF507D}"/>
              </a:ext>
            </a:extLst>
          </p:cNvPr>
          <p:cNvPicPr>
            <a:picLocks noChangeAspect="1"/>
          </p:cNvPicPr>
          <p:nvPr/>
        </p:nvPicPr>
        <p:blipFill>
          <a:blip r:embed="rId5"/>
          <a:stretch>
            <a:fillRect/>
          </a:stretch>
        </p:blipFill>
        <p:spPr>
          <a:xfrm>
            <a:off x="10814440" y="6316272"/>
            <a:ext cx="666220" cy="258291"/>
          </a:xfrm>
          <a:prstGeom prst="rect">
            <a:avLst/>
          </a:prstGeom>
          <a:ln w="12700">
            <a:miter lim="400000"/>
          </a:ln>
        </p:spPr>
      </p:pic>
      <p:pic>
        <p:nvPicPr>
          <p:cNvPr id="8" name="Picture 7">
            <a:extLst>
              <a:ext uri="{FF2B5EF4-FFF2-40B4-BE49-F238E27FC236}">
                <a16:creationId xmlns:a16="http://schemas.microsoft.com/office/drawing/2014/main" id="{AEBFAD18-8E84-FB36-FEAC-15B4075534B3}"/>
              </a:ext>
            </a:extLst>
          </p:cNvPr>
          <p:cNvPicPr>
            <a:picLocks noChangeAspect="1"/>
          </p:cNvPicPr>
          <p:nvPr/>
        </p:nvPicPr>
        <p:blipFill>
          <a:blip r:embed="rId6"/>
          <a:stretch>
            <a:fillRect/>
          </a:stretch>
        </p:blipFill>
        <p:spPr>
          <a:xfrm>
            <a:off x="16863" y="6076847"/>
            <a:ext cx="12192000" cy="445020"/>
          </a:xfrm>
          <a:prstGeom prst="rect">
            <a:avLst/>
          </a:prstGeom>
        </p:spPr>
      </p:pic>
      <p:sp>
        <p:nvSpPr>
          <p:cNvPr id="3" name="TextBox 2">
            <a:extLst>
              <a:ext uri="{FF2B5EF4-FFF2-40B4-BE49-F238E27FC236}">
                <a16:creationId xmlns:a16="http://schemas.microsoft.com/office/drawing/2014/main" id="{198DFEE8-590E-12A6-AD6E-5B8A3E8D1832}"/>
              </a:ext>
            </a:extLst>
          </p:cNvPr>
          <p:cNvSpPr txBox="1"/>
          <p:nvPr/>
        </p:nvSpPr>
        <p:spPr>
          <a:xfrm>
            <a:off x="338667" y="174034"/>
            <a:ext cx="11514666"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9235C"/>
                </a:solidFill>
                <a:effectLst/>
                <a:uLnTx/>
                <a:uFillTx/>
                <a:latin typeface="Calibri"/>
                <a:cs typeface="Calibri"/>
                <a:sym typeface="Calibri"/>
              </a:rPr>
              <a:t>Practical implications of sentencing ranges:</a:t>
            </a:r>
          </a:p>
        </p:txBody>
      </p:sp>
      <p:sp>
        <p:nvSpPr>
          <p:cNvPr id="12" name="TextBox 11">
            <a:extLst>
              <a:ext uri="{FF2B5EF4-FFF2-40B4-BE49-F238E27FC236}">
                <a16:creationId xmlns:a16="http://schemas.microsoft.com/office/drawing/2014/main" id="{A59AACB9-DB8D-7B38-FDA8-7BD4F90BB941}"/>
              </a:ext>
            </a:extLst>
          </p:cNvPr>
          <p:cNvSpPr txBox="1"/>
          <p:nvPr/>
        </p:nvSpPr>
        <p:spPr>
          <a:xfrm>
            <a:off x="530315" y="1478728"/>
            <a:ext cx="11323018"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Band A </a:t>
            </a:r>
            <a:r>
              <a:rPr lang="en-GB" b="1" dirty="0">
                <a:solidFill>
                  <a:srgbClr val="000000"/>
                </a:solidFill>
                <a:latin typeface="Helvetica"/>
                <a:ea typeface="Calibri" panose="020F0502020204030204" pitchFamily="34" charset="0"/>
                <a:cs typeface="Times New Roman" panose="02020603050405020304" pitchFamily="18" charset="0"/>
              </a:rPr>
              <a:t>Fine: </a:t>
            </a:r>
            <a:r>
              <a:rPr lang="en-GB" dirty="0">
                <a:solidFill>
                  <a:srgbClr val="000000"/>
                </a:solidFill>
                <a:latin typeface="Helvetica"/>
                <a:ea typeface="Calibri" panose="020F0502020204030204" pitchFamily="34" charset="0"/>
                <a:cs typeface="Times New Roman" panose="02020603050405020304" pitchFamily="18" charset="0"/>
              </a:rPr>
              <a:t>Typically, 50% of the offender’s weekly income.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Band B Fine: </a:t>
            </a:r>
            <a:r>
              <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Typically, 100% of the offender’s weekly income.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000000"/>
                </a:solidFill>
                <a:latin typeface="Helvetica"/>
                <a:ea typeface="Calibri" panose="020F0502020204030204" pitchFamily="34" charset="0"/>
                <a:cs typeface="Times New Roman" panose="02020603050405020304" pitchFamily="18" charset="0"/>
              </a:rPr>
              <a:t>Band C Fine: </a:t>
            </a:r>
            <a:r>
              <a:rPr lang="en-GB" dirty="0">
                <a:solidFill>
                  <a:srgbClr val="000000"/>
                </a:solidFill>
                <a:latin typeface="Helvetica"/>
                <a:ea typeface="Calibri" panose="020F0502020204030204" pitchFamily="34" charset="0"/>
                <a:cs typeface="Times New Roman" panose="02020603050405020304" pitchFamily="18" charset="0"/>
              </a:rPr>
              <a:t>Typically, 150% of the offender’s weekly income.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000000"/>
                </a:solidFill>
                <a:latin typeface="Helvetica"/>
                <a:ea typeface="Calibri" panose="020F0502020204030204" pitchFamily="34" charset="0"/>
                <a:cs typeface="Times New Roman" panose="02020603050405020304" pitchFamily="18" charset="0"/>
              </a:rPr>
              <a:t>Conditional Discharge:</a:t>
            </a:r>
            <a:r>
              <a:rPr lang="en-GB" dirty="0">
                <a:solidFill>
                  <a:srgbClr val="000000"/>
                </a:solidFill>
                <a:latin typeface="Helvetica"/>
                <a:ea typeface="Calibri" panose="020F0502020204030204" pitchFamily="34" charset="0"/>
                <a:cs typeface="Times New Roman" panose="02020603050405020304" pitchFamily="18" charset="0"/>
              </a:rPr>
              <a:t> No immediate punishment, but if another offence is committed within a specified period, the offender can be sentenced for both the original and the new offence.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000000"/>
                </a:solidFill>
                <a:latin typeface="Helvetica"/>
                <a:ea typeface="Calibri" panose="020F0502020204030204" pitchFamily="34" charset="0"/>
                <a:cs typeface="Times New Roman" panose="02020603050405020304" pitchFamily="18" charset="0"/>
              </a:rPr>
              <a:t>Community Orders: </a:t>
            </a:r>
            <a:r>
              <a:rPr lang="en-GB" dirty="0">
                <a:solidFill>
                  <a:srgbClr val="000000"/>
                </a:solidFill>
                <a:latin typeface="Helvetica"/>
                <a:ea typeface="Calibri" panose="020F0502020204030204" pitchFamily="34" charset="0"/>
                <a:cs typeface="Times New Roman" panose="02020603050405020304" pitchFamily="18" charset="0"/>
              </a:rPr>
              <a:t>Can include requirements such as unpaid work, curfew, or attendance at rehabilitation programs. </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Low Level Community Order: Up to 40 hours of unpaid work. </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Medium Level Community Order: 40-80 hours of unpaid work.</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High Level Community Order: 80-300 hours of unpaid work.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08053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965D2-2A4D-2AC6-63F5-08EBE1DC6076}"/>
            </a:ext>
          </a:extLst>
        </p:cNvPr>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E7862FAA-BE91-C5ED-D7EB-A0E85DF9682A}"/>
              </a:ext>
            </a:extLst>
          </p:cNvPr>
          <p:cNvPicPr>
            <a:picLocks noChangeAspect="1"/>
          </p:cNvPicPr>
          <p:nvPr/>
        </p:nvPicPr>
        <p:blipFill>
          <a:blip r:embed="rId3"/>
          <a:stretch>
            <a:fillRect/>
          </a:stretch>
        </p:blipFill>
        <p:spPr>
          <a:xfrm>
            <a:off x="10244724" y="631600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8C104971-72BA-CD4E-E852-FEF14DDFE447}"/>
              </a:ext>
            </a:extLst>
          </p:cNvPr>
          <p:cNvPicPr>
            <a:picLocks noChangeAspect="1"/>
          </p:cNvPicPr>
          <p:nvPr/>
        </p:nvPicPr>
        <p:blipFill>
          <a:blip r:embed="rId4"/>
          <a:stretch>
            <a:fillRect/>
          </a:stretch>
        </p:blipFill>
        <p:spPr>
          <a:xfrm>
            <a:off x="9195449" y="6349890"/>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B66C6EC-3EC2-9599-D41A-ABBAB1BD4064}"/>
              </a:ext>
            </a:extLst>
          </p:cNvPr>
          <p:cNvPicPr>
            <a:picLocks noChangeAspect="1"/>
          </p:cNvPicPr>
          <p:nvPr/>
        </p:nvPicPr>
        <p:blipFill>
          <a:blip r:embed="rId5"/>
          <a:stretch>
            <a:fillRect/>
          </a:stretch>
        </p:blipFill>
        <p:spPr>
          <a:xfrm>
            <a:off x="10814440" y="6316272"/>
            <a:ext cx="666220" cy="258291"/>
          </a:xfrm>
          <a:prstGeom prst="rect">
            <a:avLst/>
          </a:prstGeom>
          <a:ln w="12700">
            <a:miter lim="400000"/>
          </a:ln>
        </p:spPr>
      </p:pic>
      <p:pic>
        <p:nvPicPr>
          <p:cNvPr id="8" name="Picture 7">
            <a:extLst>
              <a:ext uri="{FF2B5EF4-FFF2-40B4-BE49-F238E27FC236}">
                <a16:creationId xmlns:a16="http://schemas.microsoft.com/office/drawing/2014/main" id="{D69D008F-8E08-CD2B-C4CD-FA87B5C59639}"/>
              </a:ext>
            </a:extLst>
          </p:cNvPr>
          <p:cNvPicPr>
            <a:picLocks noChangeAspect="1"/>
          </p:cNvPicPr>
          <p:nvPr/>
        </p:nvPicPr>
        <p:blipFill>
          <a:blip r:embed="rId6"/>
          <a:stretch>
            <a:fillRect/>
          </a:stretch>
        </p:blipFill>
        <p:spPr>
          <a:xfrm>
            <a:off x="16863" y="6076847"/>
            <a:ext cx="12192000" cy="445020"/>
          </a:xfrm>
          <a:prstGeom prst="rect">
            <a:avLst/>
          </a:prstGeom>
        </p:spPr>
      </p:pic>
      <p:sp>
        <p:nvSpPr>
          <p:cNvPr id="3" name="TextBox 2">
            <a:extLst>
              <a:ext uri="{FF2B5EF4-FFF2-40B4-BE49-F238E27FC236}">
                <a16:creationId xmlns:a16="http://schemas.microsoft.com/office/drawing/2014/main" id="{E13FC15A-CE82-3375-355F-ECC0D4D8A12C}"/>
              </a:ext>
            </a:extLst>
          </p:cNvPr>
          <p:cNvSpPr txBox="1"/>
          <p:nvPr/>
        </p:nvSpPr>
        <p:spPr>
          <a:xfrm>
            <a:off x="338667" y="174034"/>
            <a:ext cx="11514666"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9235C"/>
                </a:solidFill>
                <a:effectLst/>
                <a:uLnTx/>
                <a:uFillTx/>
                <a:latin typeface="Calibri"/>
                <a:cs typeface="Calibri"/>
                <a:sym typeface="Calibri"/>
              </a:rPr>
              <a:t>Factors influencing sentencing:</a:t>
            </a:r>
          </a:p>
        </p:txBody>
      </p:sp>
      <p:sp>
        <p:nvSpPr>
          <p:cNvPr id="12" name="TextBox 11">
            <a:extLst>
              <a:ext uri="{FF2B5EF4-FFF2-40B4-BE49-F238E27FC236}">
                <a16:creationId xmlns:a16="http://schemas.microsoft.com/office/drawing/2014/main" id="{532F09B9-6894-D5E6-96FE-5C7C737611EA}"/>
              </a:ext>
            </a:extLst>
          </p:cNvPr>
          <p:cNvSpPr txBox="1"/>
          <p:nvPr/>
        </p:nvSpPr>
        <p:spPr>
          <a:xfrm>
            <a:off x="338667" y="998534"/>
            <a:ext cx="11323018"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rPr>
              <a:t>Higher culpability:</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Refusal or failure to engage with guidance</a:t>
            </a:r>
          </a:p>
          <a:p>
            <a:pPr lvl="1">
              <a:defRPr/>
            </a:pPr>
            <a:r>
              <a:rPr lang="en-GB" dirty="0">
                <a:solidFill>
                  <a:srgbClr val="000000"/>
                </a:solidFill>
                <a:latin typeface="Helvetica"/>
                <a:ea typeface="Calibri" panose="020F0502020204030204" pitchFamily="34" charset="0"/>
                <a:cs typeface="Times New Roman" panose="02020603050405020304" pitchFamily="18" charset="0"/>
              </a:rPr>
              <a:t>     and support offered.</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Threats to teachers and/or officials.</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Parent encouraging non-attendance.</a:t>
            </a:r>
          </a:p>
          <a:p>
            <a:pPr lvl="1">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GB" b="1" dirty="0">
                <a:solidFill>
                  <a:srgbClr val="000000"/>
                </a:solidFill>
                <a:latin typeface="Helvetica"/>
                <a:ea typeface="Calibri" panose="020F0502020204030204" pitchFamily="34" charset="0"/>
                <a:cs typeface="Times New Roman" panose="02020603050405020304" pitchFamily="18" charset="0"/>
              </a:rPr>
              <a:t>Lower culpability:</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Genuine efforts to ensure attendance.</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Parent concerned by child’s allegations of bullying.</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Parent put in fear of violence an/or threats from the child.</a:t>
            </a:r>
          </a:p>
          <a:p>
            <a:pPr marL="742950" lvl="1" indent="-285750">
              <a:buFont typeface="Wingdings" panose="05000000000000000000" pitchFamily="2" charset="2"/>
              <a:buChar char="Ø"/>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GB" b="1" dirty="0">
                <a:solidFill>
                  <a:srgbClr val="000000"/>
                </a:solidFill>
                <a:latin typeface="Helvetica"/>
                <a:ea typeface="Calibri" panose="020F0502020204030204" pitchFamily="34" charset="0"/>
                <a:cs typeface="Times New Roman" panose="02020603050405020304" pitchFamily="18" charset="0"/>
              </a:rPr>
              <a:t>Greater harm: </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Significant period of missed education.</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Adverse influence on other children.</a:t>
            </a:r>
          </a:p>
          <a:p>
            <a:pPr marL="742950" lvl="1" indent="-285750">
              <a:buFont typeface="Wingdings" panose="05000000000000000000" pitchFamily="2" charset="2"/>
              <a:buChar char="Ø"/>
              <a:defRPr/>
            </a:pPr>
            <a:endParaRPr lang="en-GB" b="1" dirty="0">
              <a:solidFill>
                <a:srgbClr val="000000"/>
              </a:solidFill>
              <a:latin typeface="Helvetica"/>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n-GB" b="1" dirty="0">
                <a:solidFill>
                  <a:srgbClr val="000000"/>
                </a:solidFill>
                <a:latin typeface="Helvetica"/>
                <a:ea typeface="Calibri" panose="020F0502020204030204" pitchFamily="34" charset="0"/>
                <a:cs typeface="Times New Roman" panose="02020603050405020304" pitchFamily="18" charset="0"/>
              </a:rPr>
              <a:t>Lesser harm:</a:t>
            </a:r>
          </a:p>
          <a:p>
            <a:pPr marL="742950" lvl="1" indent="-285750">
              <a:buFont typeface="Wingdings" panose="05000000000000000000" pitchFamily="2" charset="2"/>
              <a:buChar char="Ø"/>
              <a:defRPr/>
            </a:pPr>
            <a:r>
              <a:rPr lang="en-GB" dirty="0">
                <a:solidFill>
                  <a:srgbClr val="000000"/>
                </a:solidFill>
                <a:latin typeface="Helvetica"/>
                <a:ea typeface="Calibri" panose="020F0502020204030204" pitchFamily="34" charset="0"/>
                <a:cs typeface="Times New Roman" panose="02020603050405020304" pitchFamily="18" charset="0"/>
              </a:rPr>
              <a:t>All other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Helvetic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E66F7DE-2CD6-C6E7-0006-CEDB5A9FB447}"/>
              </a:ext>
            </a:extLst>
          </p:cNvPr>
          <p:cNvSpPr txBox="1"/>
          <p:nvPr/>
        </p:nvSpPr>
        <p:spPr>
          <a:xfrm>
            <a:off x="6521824" y="4332094"/>
            <a:ext cx="5461665" cy="1631212"/>
          </a:xfrm>
          <a:prstGeom prst="rect">
            <a:avLst/>
          </a:prstGeom>
          <a:noFill/>
          <a:ln w="5715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GB" sz="2000" i="0" u="none" strike="noStrike" cap="none" spc="0" normalizeH="0" baseline="0" dirty="0">
                <a:ln>
                  <a:noFill/>
                </a:ln>
                <a:solidFill>
                  <a:srgbClr val="000000"/>
                </a:solidFill>
                <a:effectLst/>
                <a:uFillTx/>
                <a:ea typeface="+mj-ea"/>
                <a:cs typeface="+mj-cs"/>
                <a:sym typeface="Calibri"/>
              </a:rPr>
              <a:t>Offence Categories:</a:t>
            </a:r>
          </a:p>
          <a:p>
            <a:pPr marL="342900" marR="0" indent="-342900" defTabSz="914400" rtl="0" fontAlgn="auto" latinLnBrk="0" hangingPunct="0">
              <a:lnSpc>
                <a:spcPct val="100000"/>
              </a:lnSpc>
              <a:spcBef>
                <a:spcPts val="0"/>
              </a:spcBef>
              <a:spcAft>
                <a:spcPts val="0"/>
              </a:spcAft>
              <a:buClrTx/>
              <a:buSzTx/>
              <a:buFont typeface="+mj-lt"/>
              <a:buAutoNum type="arabicPeriod"/>
              <a:tabLst/>
            </a:pPr>
            <a:r>
              <a:rPr lang="en-GB" sz="2000" dirty="0">
                <a:solidFill>
                  <a:srgbClr val="000000"/>
                </a:solidFill>
                <a:ea typeface="+mj-ea"/>
                <a:cs typeface="+mj-cs"/>
                <a:sym typeface="Calibri"/>
              </a:rPr>
              <a:t>Higher culpability and greater harm</a:t>
            </a:r>
          </a:p>
          <a:p>
            <a:pPr marL="342900" marR="0" indent="-342900" defTabSz="914400" rtl="0" fontAlgn="auto" latinLnBrk="0" hangingPunct="0">
              <a:lnSpc>
                <a:spcPct val="100000"/>
              </a:lnSpc>
              <a:spcBef>
                <a:spcPts val="0"/>
              </a:spcBef>
              <a:spcAft>
                <a:spcPts val="0"/>
              </a:spcAft>
              <a:buClrTx/>
              <a:buSzTx/>
              <a:buFont typeface="+mj-lt"/>
              <a:buAutoNum type="arabicPeriod"/>
              <a:tabLst/>
            </a:pPr>
            <a:r>
              <a:rPr kumimoji="0" lang="en-GB" sz="2000" i="0" u="none" strike="noStrike" cap="none" spc="0" normalizeH="0" baseline="0" dirty="0">
                <a:ln>
                  <a:noFill/>
                </a:ln>
                <a:solidFill>
                  <a:srgbClr val="000000"/>
                </a:solidFill>
                <a:effectLst/>
                <a:uFillTx/>
                <a:ea typeface="+mj-ea"/>
                <a:cs typeface="+mj-cs"/>
                <a:sym typeface="Calibri"/>
              </a:rPr>
              <a:t>Higher culpability and lesser harm or lower culpability and greater harm</a:t>
            </a:r>
          </a:p>
          <a:p>
            <a:pPr marL="342900" marR="0" indent="-342900" defTabSz="914400" rtl="0" fontAlgn="auto" latinLnBrk="0" hangingPunct="0">
              <a:lnSpc>
                <a:spcPct val="100000"/>
              </a:lnSpc>
              <a:spcBef>
                <a:spcPts val="0"/>
              </a:spcBef>
              <a:spcAft>
                <a:spcPts val="0"/>
              </a:spcAft>
              <a:buClrTx/>
              <a:buSzTx/>
              <a:buFont typeface="+mj-lt"/>
              <a:buAutoNum type="arabicPeriod"/>
              <a:tabLst/>
            </a:pPr>
            <a:r>
              <a:rPr lang="en-GB" sz="2000" dirty="0">
                <a:solidFill>
                  <a:srgbClr val="000000"/>
                </a:solidFill>
                <a:ea typeface="+mj-ea"/>
                <a:cs typeface="+mj-cs"/>
                <a:sym typeface="Calibri"/>
              </a:rPr>
              <a:t>Lower culpability and lesser harm</a:t>
            </a:r>
            <a:endParaRPr kumimoji="0" lang="en-GB" sz="2000" i="0" u="none" strike="noStrike" cap="none" spc="0" normalizeH="0" baseline="0" dirty="0">
              <a:ln>
                <a:noFill/>
              </a:ln>
              <a:solidFill>
                <a:srgbClr val="000000"/>
              </a:solidFill>
              <a:effectLst/>
              <a:uFillTx/>
              <a:ea typeface="+mj-ea"/>
              <a:cs typeface="+mj-cs"/>
              <a:sym typeface="Calibri"/>
            </a:endParaRPr>
          </a:p>
        </p:txBody>
      </p:sp>
      <p:sp>
        <p:nvSpPr>
          <p:cNvPr id="4" name="Speech Bubble: Oval 3">
            <a:extLst>
              <a:ext uri="{FF2B5EF4-FFF2-40B4-BE49-F238E27FC236}">
                <a16:creationId xmlns:a16="http://schemas.microsoft.com/office/drawing/2014/main" id="{DAD6ECC7-9C68-9B2D-048B-235674A046DF}"/>
              </a:ext>
            </a:extLst>
          </p:cNvPr>
          <p:cNvSpPr/>
          <p:nvPr/>
        </p:nvSpPr>
        <p:spPr>
          <a:xfrm rot="474405">
            <a:off x="9358183" y="101232"/>
            <a:ext cx="2712669" cy="2553468"/>
          </a:xfrm>
          <a:prstGeom prst="wedgeEllipseCallout">
            <a:avLst/>
          </a:prstGeom>
          <a:solidFill>
            <a:srgbClr val="FFFFFF"/>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rgbClr val="000000"/>
                </a:solidFill>
                <a:effectLst/>
                <a:uFillTx/>
                <a:latin typeface="+mj-lt"/>
                <a:ea typeface="+mj-ea"/>
                <a:cs typeface="+mj-cs"/>
                <a:sym typeface="Calibri"/>
              </a:rPr>
              <a:t>“culpability</a:t>
            </a:r>
            <a:r>
              <a:rPr kumimoji="0" lang="en-GB" sz="1600" b="0" i="0" u="none" strike="noStrike" cap="none" spc="0" normalizeH="0" baseline="0" dirty="0">
                <a:ln>
                  <a:noFill/>
                </a:ln>
                <a:solidFill>
                  <a:srgbClr val="000000"/>
                </a:solidFill>
                <a:effectLst/>
                <a:uFillTx/>
                <a:latin typeface="+mj-lt"/>
                <a:ea typeface="+mj-ea"/>
                <a:cs typeface="+mj-cs"/>
                <a:sym typeface="Calibri"/>
              </a:rPr>
              <a:t> refers to the degree of responsibility or blame attributed to the offender for committing the offence”</a:t>
            </a:r>
          </a:p>
        </p:txBody>
      </p:sp>
      <p:sp>
        <p:nvSpPr>
          <p:cNvPr id="9" name="Speech Bubble: Oval 8">
            <a:extLst>
              <a:ext uri="{FF2B5EF4-FFF2-40B4-BE49-F238E27FC236}">
                <a16:creationId xmlns:a16="http://schemas.microsoft.com/office/drawing/2014/main" id="{114FF4A4-3F0F-49BF-1328-1728A4DA1170}"/>
              </a:ext>
            </a:extLst>
          </p:cNvPr>
          <p:cNvSpPr/>
          <p:nvPr/>
        </p:nvSpPr>
        <p:spPr>
          <a:xfrm rot="20748182">
            <a:off x="6531017" y="546851"/>
            <a:ext cx="2783323" cy="2899702"/>
          </a:xfrm>
          <a:prstGeom prst="wedgeEllipseCallout">
            <a:avLst/>
          </a:prstGeom>
          <a:solidFill>
            <a:srgbClr val="FFFFFF"/>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rgbClr val="000000"/>
                </a:solidFill>
                <a:effectLst/>
                <a:uFillTx/>
                <a:latin typeface="+mj-lt"/>
                <a:ea typeface="+mj-ea"/>
                <a:cs typeface="+mj-cs"/>
                <a:sym typeface="Calibri"/>
              </a:rPr>
              <a:t>“</a:t>
            </a:r>
            <a:r>
              <a:rPr kumimoji="0" lang="en-GB" sz="1600" i="0" u="none" strike="noStrike" cap="none" spc="0" normalizeH="0" baseline="0" dirty="0">
                <a:ln>
                  <a:noFill/>
                </a:ln>
                <a:solidFill>
                  <a:srgbClr val="000000"/>
                </a:solidFill>
                <a:effectLst/>
                <a:uFillTx/>
                <a:latin typeface="+mj-lt"/>
                <a:ea typeface="+mj-ea"/>
                <a:cs typeface="+mj-cs"/>
                <a:sym typeface="Calibri"/>
              </a:rPr>
              <a:t>Understanding </a:t>
            </a:r>
            <a:r>
              <a:rPr kumimoji="0" lang="en-GB" sz="1600" b="1" i="0" u="none" strike="noStrike" cap="none" spc="0" normalizeH="0" baseline="0" dirty="0">
                <a:ln>
                  <a:noFill/>
                </a:ln>
                <a:solidFill>
                  <a:srgbClr val="000000"/>
                </a:solidFill>
                <a:effectLst/>
                <a:uFillTx/>
                <a:latin typeface="+mj-lt"/>
                <a:ea typeface="+mj-ea"/>
                <a:cs typeface="+mj-cs"/>
                <a:sym typeface="Calibri"/>
              </a:rPr>
              <a:t>harm </a:t>
            </a:r>
            <a:r>
              <a:rPr kumimoji="0" lang="en-GB" sz="1600" i="0" u="none" strike="noStrike" cap="none" spc="0" normalizeH="0" baseline="0" dirty="0">
                <a:ln>
                  <a:noFill/>
                </a:ln>
                <a:solidFill>
                  <a:srgbClr val="000000"/>
                </a:solidFill>
                <a:effectLst/>
                <a:uFillTx/>
                <a:latin typeface="+mj-lt"/>
                <a:ea typeface="+mj-ea"/>
                <a:cs typeface="+mj-cs"/>
                <a:sym typeface="Calibri"/>
              </a:rPr>
              <a:t>helps the court assess the severity of the offence and tailor the sentence to reflect the impact on the child’s education and overall well-being”</a:t>
            </a:r>
          </a:p>
        </p:txBody>
      </p:sp>
    </p:spTree>
    <p:extLst>
      <p:ext uri="{BB962C8B-B14F-4D97-AF65-F5344CB8AC3E}">
        <p14:creationId xmlns:p14="http://schemas.microsoft.com/office/powerpoint/2010/main" val="49033663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3397a1a6747fe39f23a997e379af2466">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aa5c05f42307138c91b8169ad1064c9c"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9669EB-02EF-4E90-A1AF-A66324060DFC}">
  <ds:schemaRefs>
    <ds:schemaRef ds:uri="http://schemas.microsoft.com/office/infopath/2007/PartnerControls"/>
    <ds:schemaRef ds:uri="http://purl.org/dc/elements/1.1/"/>
    <ds:schemaRef ds:uri="http://schemas.microsoft.com/office/2006/metadata/properties"/>
    <ds:schemaRef ds:uri="9dfb9529-c787-4dab-a577-1685260ec822"/>
    <ds:schemaRef ds:uri="http://purl.org/dc/terms/"/>
    <ds:schemaRef ds:uri="http://schemas.openxmlformats.org/package/2006/metadata/core-properties"/>
    <ds:schemaRef ds:uri="http://schemas.microsoft.com/office/2006/documentManagement/types"/>
    <ds:schemaRef ds:uri="5105f7c9-16e7-413d-8dca-fb2fac040af8"/>
    <ds:schemaRef ds:uri="http://www.w3.org/XML/1998/namespace"/>
    <ds:schemaRef ds:uri="http://purl.org/dc/dcmitype/"/>
  </ds:schemaRefs>
</ds:datastoreItem>
</file>

<file path=customXml/itemProps2.xml><?xml version="1.0" encoding="utf-8"?>
<ds:datastoreItem xmlns:ds="http://schemas.openxmlformats.org/officeDocument/2006/customXml" ds:itemID="{32AE29B1-4FB6-4811-B36C-8D0B9A43A3A3}">
  <ds:schemaRefs>
    <ds:schemaRef ds:uri="http://schemas.microsoft.com/sharepoint/v3/contenttype/forms"/>
  </ds:schemaRefs>
</ds:datastoreItem>
</file>

<file path=customXml/itemProps3.xml><?xml version="1.0" encoding="utf-8"?>
<ds:datastoreItem xmlns:ds="http://schemas.openxmlformats.org/officeDocument/2006/customXml" ds:itemID="{89BC26A6-A493-4A85-9671-90C726210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6718</TotalTime>
  <Words>3527</Words>
  <Application>Microsoft Office PowerPoint</Application>
  <PresentationFormat>Widescreen</PresentationFormat>
  <Paragraphs>304</Paragraphs>
  <Slides>22</Slides>
  <Notes>21</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22</vt:i4>
      </vt:variant>
    </vt:vector>
  </HeadingPairs>
  <TitlesOfParts>
    <vt:vector size="40" baseType="lpstr">
      <vt:lpstr>Aptos</vt:lpstr>
      <vt:lpstr>Aptos Display</vt:lpstr>
      <vt:lpstr>Arial</vt:lpstr>
      <vt:lpstr>Arial Unicode MS</vt:lpstr>
      <vt:lpstr>Assistant</vt:lpstr>
      <vt:lpstr>Calibri</vt:lpstr>
      <vt:lpstr>Calibri Light</vt:lpstr>
      <vt:lpstr>Helvetica</vt:lpstr>
      <vt:lpstr>Rockwell</vt:lpstr>
      <vt:lpstr>Segoe UI</vt:lpstr>
      <vt:lpstr>Symbol</vt:lpstr>
      <vt:lpstr>Wingdings</vt:lpstr>
      <vt:lpstr>Office Theme</vt:lpstr>
      <vt:lpstr>5_Office Theme</vt:lpstr>
      <vt:lpstr>1_Office Theme</vt:lpstr>
      <vt:lpstr>2_Office Theme</vt:lpstr>
      <vt:lpstr>3_Office Theme</vt:lpstr>
      <vt:lpstr>6_Office Theme</vt:lpstr>
      <vt:lpstr>PowerPoint Presentation</vt:lpstr>
      <vt:lpstr>PowerPoint Presentation</vt:lpstr>
      <vt:lpstr>PowerPoint Presentation</vt:lpstr>
      <vt:lpstr>PowerPoint Presentation</vt:lpstr>
      <vt:lpstr>School Attendance S444 Education Act 1996 </vt:lpstr>
      <vt:lpstr>PowerPoint Presentation</vt:lpstr>
      <vt:lpstr>PowerPoint Presentation</vt:lpstr>
      <vt:lpstr>PowerPoint Presentation</vt:lpstr>
      <vt:lpstr>PowerPoint Presentation</vt:lpstr>
      <vt:lpstr>PowerPoint Presentation</vt:lpstr>
      <vt:lpstr>What happens next?</vt:lpstr>
      <vt:lpstr>How we make our decision</vt:lpstr>
      <vt:lpstr>The Magistrates’ court</vt:lpstr>
      <vt:lpstr>PowerPoint Presentation</vt:lpstr>
      <vt:lpstr>What happens after court?</vt:lpstr>
      <vt:lpstr>Attendance News &amp; Current Events</vt:lpstr>
      <vt:lpstr>PowerPoint Presentation</vt:lpstr>
      <vt:lpstr>Implementing the National Framework for Attendance – November 2024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Griffiths</dc:creator>
  <cp:lastModifiedBy>Katie Griffiths</cp:lastModifiedBy>
  <cp:revision>6</cp:revision>
  <dcterms:created xsi:type="dcterms:W3CDTF">2024-09-12T08:05:00Z</dcterms:created>
  <dcterms:modified xsi:type="dcterms:W3CDTF">2025-02-06T10:17:43Z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ies>
</file>