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Lst>
  <p:sldSz cx="6858000" cy="12192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60" d="100"/>
          <a:sy n="60" d="100"/>
        </p:scale>
        <p:origin x="354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eresa Crisp" userId="697cdfdc-633a-4b4f-8fd1-46c2eacb96d9" providerId="ADAL" clId="{B48664F0-7669-4788-B4FB-86DBB3FDE494}"/>
    <pc:docChg chg="undo custSel addSld modSld sldOrd">
      <pc:chgData name="Teresa Crisp" userId="697cdfdc-633a-4b4f-8fd1-46c2eacb96d9" providerId="ADAL" clId="{B48664F0-7669-4788-B4FB-86DBB3FDE494}" dt="2025-02-27T08:19:57.181" v="4783" actId="1076"/>
      <pc:docMkLst>
        <pc:docMk/>
      </pc:docMkLst>
      <pc:sldChg chg="addSp delSp modSp mod">
        <pc:chgData name="Teresa Crisp" userId="697cdfdc-633a-4b4f-8fd1-46c2eacb96d9" providerId="ADAL" clId="{B48664F0-7669-4788-B4FB-86DBB3FDE494}" dt="2025-02-27T08:19:57.181" v="4783" actId="1076"/>
        <pc:sldMkLst>
          <pc:docMk/>
          <pc:sldMk cId="3967146528" sldId="256"/>
        </pc:sldMkLst>
        <pc:spChg chg="add mod">
          <ac:chgData name="Teresa Crisp" userId="697cdfdc-633a-4b4f-8fd1-46c2eacb96d9" providerId="ADAL" clId="{B48664F0-7669-4788-B4FB-86DBB3FDE494}" dt="2025-02-25T16:02:58.699" v="2832" actId="1076"/>
          <ac:spMkLst>
            <pc:docMk/>
            <pc:sldMk cId="3967146528" sldId="256"/>
            <ac:spMk id="2" creationId="{733DAA05-13A6-B6F6-5B2C-C733C21D2F12}"/>
          </ac:spMkLst>
        </pc:spChg>
        <pc:spChg chg="add mod">
          <ac:chgData name="Teresa Crisp" userId="697cdfdc-633a-4b4f-8fd1-46c2eacb96d9" providerId="ADAL" clId="{B48664F0-7669-4788-B4FB-86DBB3FDE494}" dt="2025-02-26T16:55:43.983" v="4689" actId="14100"/>
          <ac:spMkLst>
            <pc:docMk/>
            <pc:sldMk cId="3967146528" sldId="256"/>
            <ac:spMk id="3" creationId="{42AB0495-89A6-EA26-6113-879664087253}"/>
          </ac:spMkLst>
        </pc:spChg>
        <pc:spChg chg="add mod">
          <ac:chgData name="Teresa Crisp" userId="697cdfdc-633a-4b4f-8fd1-46c2eacb96d9" providerId="ADAL" clId="{B48664F0-7669-4788-B4FB-86DBB3FDE494}" dt="2025-02-26T08:52:18.612" v="3095" actId="1076"/>
          <ac:spMkLst>
            <pc:docMk/>
            <pc:sldMk cId="3967146528" sldId="256"/>
            <ac:spMk id="4" creationId="{E71FA8B3-9983-8E97-FF40-87C860CF1AFA}"/>
          </ac:spMkLst>
        </pc:spChg>
        <pc:spChg chg="add mod">
          <ac:chgData name="Teresa Crisp" userId="697cdfdc-633a-4b4f-8fd1-46c2eacb96d9" providerId="ADAL" clId="{B48664F0-7669-4788-B4FB-86DBB3FDE494}" dt="2025-02-26T16:56:13.114" v="4694" actId="1076"/>
          <ac:spMkLst>
            <pc:docMk/>
            <pc:sldMk cId="3967146528" sldId="256"/>
            <ac:spMk id="5" creationId="{41BD38E8-C9A1-9062-8C4F-CD4D66CE02A5}"/>
          </ac:spMkLst>
        </pc:spChg>
        <pc:spChg chg="mod">
          <ac:chgData name="Teresa Crisp" userId="697cdfdc-633a-4b4f-8fd1-46c2eacb96d9" providerId="ADAL" clId="{B48664F0-7669-4788-B4FB-86DBB3FDE494}" dt="2025-02-26T16:57:57.170" v="4706" actId="20577"/>
          <ac:spMkLst>
            <pc:docMk/>
            <pc:sldMk cId="3967146528" sldId="256"/>
            <ac:spMk id="6" creationId="{D808B689-76D1-60DF-FB85-4AC6FA750BAF}"/>
          </ac:spMkLst>
        </pc:spChg>
        <pc:spChg chg="mod">
          <ac:chgData name="Teresa Crisp" userId="697cdfdc-633a-4b4f-8fd1-46c2eacb96d9" providerId="ADAL" clId="{B48664F0-7669-4788-B4FB-86DBB3FDE494}" dt="2025-02-26T16:57:32.676" v="4703" actId="1076"/>
          <ac:spMkLst>
            <pc:docMk/>
            <pc:sldMk cId="3967146528" sldId="256"/>
            <ac:spMk id="9" creationId="{2AA15BC9-093D-A0C3-6B6E-4B5E40C2EBB4}"/>
          </ac:spMkLst>
        </pc:spChg>
        <pc:spChg chg="add mod">
          <ac:chgData name="Teresa Crisp" userId="697cdfdc-633a-4b4f-8fd1-46c2eacb96d9" providerId="ADAL" clId="{B48664F0-7669-4788-B4FB-86DBB3FDE494}" dt="2025-02-26T09:01:33.801" v="3172" actId="1076"/>
          <ac:spMkLst>
            <pc:docMk/>
            <pc:sldMk cId="3967146528" sldId="256"/>
            <ac:spMk id="11" creationId="{4643626C-53D6-2DEC-561F-67405B25290D}"/>
          </ac:spMkLst>
        </pc:spChg>
        <pc:spChg chg="mod">
          <ac:chgData name="Teresa Crisp" userId="697cdfdc-633a-4b4f-8fd1-46c2eacb96d9" providerId="ADAL" clId="{B48664F0-7669-4788-B4FB-86DBB3FDE494}" dt="2025-02-26T17:00:25.208" v="4707" actId="1076"/>
          <ac:spMkLst>
            <pc:docMk/>
            <pc:sldMk cId="3967146528" sldId="256"/>
            <ac:spMk id="12" creationId="{97E006A6-B9FA-99EA-C6B8-0F80B69AC231}"/>
          </ac:spMkLst>
        </pc:spChg>
        <pc:spChg chg="add mod">
          <ac:chgData name="Teresa Crisp" userId="697cdfdc-633a-4b4f-8fd1-46c2eacb96d9" providerId="ADAL" clId="{B48664F0-7669-4788-B4FB-86DBB3FDE494}" dt="2025-02-25T16:05:16.794" v="2849" actId="1076"/>
          <ac:spMkLst>
            <pc:docMk/>
            <pc:sldMk cId="3967146528" sldId="256"/>
            <ac:spMk id="13" creationId="{96EEE9EA-486E-A731-D90E-2238999F1F11}"/>
          </ac:spMkLst>
        </pc:spChg>
        <pc:spChg chg="add mod">
          <ac:chgData name="Teresa Crisp" userId="697cdfdc-633a-4b4f-8fd1-46c2eacb96d9" providerId="ADAL" clId="{B48664F0-7669-4788-B4FB-86DBB3FDE494}" dt="2025-02-26T09:01:28.155" v="3170" actId="14100"/>
          <ac:spMkLst>
            <pc:docMk/>
            <pc:sldMk cId="3967146528" sldId="256"/>
            <ac:spMk id="14" creationId="{83C3648C-5CA7-6B5D-844A-ED0BAD9F825F}"/>
          </ac:spMkLst>
        </pc:spChg>
        <pc:spChg chg="add mod">
          <ac:chgData name="Teresa Crisp" userId="697cdfdc-633a-4b4f-8fd1-46c2eacb96d9" providerId="ADAL" clId="{B48664F0-7669-4788-B4FB-86DBB3FDE494}" dt="2025-02-27T08:17:29.797" v="4758" actId="1036"/>
          <ac:spMkLst>
            <pc:docMk/>
            <pc:sldMk cId="3967146528" sldId="256"/>
            <ac:spMk id="15" creationId="{D08A145D-453D-FD92-4187-4E8948A070FC}"/>
          </ac:spMkLst>
        </pc:spChg>
        <pc:spChg chg="add mod">
          <ac:chgData name="Teresa Crisp" userId="697cdfdc-633a-4b4f-8fd1-46c2eacb96d9" providerId="ADAL" clId="{B48664F0-7669-4788-B4FB-86DBB3FDE494}" dt="2025-02-27T08:17:29.797" v="4758" actId="1036"/>
          <ac:spMkLst>
            <pc:docMk/>
            <pc:sldMk cId="3967146528" sldId="256"/>
            <ac:spMk id="16" creationId="{4018A3B5-A44C-98DA-BD58-4F43CB9EA40F}"/>
          </ac:spMkLst>
        </pc:spChg>
        <pc:spChg chg="add mod">
          <ac:chgData name="Teresa Crisp" userId="697cdfdc-633a-4b4f-8fd1-46c2eacb96d9" providerId="ADAL" clId="{B48664F0-7669-4788-B4FB-86DBB3FDE494}" dt="2025-02-27T08:18:00.673" v="4763" actId="1076"/>
          <ac:spMkLst>
            <pc:docMk/>
            <pc:sldMk cId="3967146528" sldId="256"/>
            <ac:spMk id="17" creationId="{5E6F230C-68BB-8AA4-11F6-C5C114CD91CB}"/>
          </ac:spMkLst>
        </pc:spChg>
        <pc:spChg chg="add mod">
          <ac:chgData name="Teresa Crisp" userId="697cdfdc-633a-4b4f-8fd1-46c2eacb96d9" providerId="ADAL" clId="{B48664F0-7669-4788-B4FB-86DBB3FDE494}" dt="2025-02-27T08:17:29.797" v="4758" actId="1036"/>
          <ac:spMkLst>
            <pc:docMk/>
            <pc:sldMk cId="3967146528" sldId="256"/>
            <ac:spMk id="18" creationId="{1A836BF5-0399-F904-C2A3-623623400BF0}"/>
          </ac:spMkLst>
        </pc:spChg>
        <pc:spChg chg="add mod">
          <ac:chgData name="Teresa Crisp" userId="697cdfdc-633a-4b4f-8fd1-46c2eacb96d9" providerId="ADAL" clId="{B48664F0-7669-4788-B4FB-86DBB3FDE494}" dt="2025-02-27T08:17:29.797" v="4758" actId="1036"/>
          <ac:spMkLst>
            <pc:docMk/>
            <pc:sldMk cId="3967146528" sldId="256"/>
            <ac:spMk id="19" creationId="{C24E9253-249E-31C1-C8BA-0D3ADAE45A2C}"/>
          </ac:spMkLst>
        </pc:spChg>
        <pc:spChg chg="add mod">
          <ac:chgData name="Teresa Crisp" userId="697cdfdc-633a-4b4f-8fd1-46c2eacb96d9" providerId="ADAL" clId="{B48664F0-7669-4788-B4FB-86DBB3FDE494}" dt="2025-02-27T08:17:29.797" v="4758" actId="1036"/>
          <ac:spMkLst>
            <pc:docMk/>
            <pc:sldMk cId="3967146528" sldId="256"/>
            <ac:spMk id="20" creationId="{85CF9ADC-1747-3766-62AA-0AA6F4A01B95}"/>
          </ac:spMkLst>
        </pc:spChg>
        <pc:spChg chg="add mod ord">
          <ac:chgData name="Teresa Crisp" userId="697cdfdc-633a-4b4f-8fd1-46c2eacb96d9" providerId="ADAL" clId="{B48664F0-7669-4788-B4FB-86DBB3FDE494}" dt="2025-02-27T08:17:29.797" v="4758" actId="1036"/>
          <ac:spMkLst>
            <pc:docMk/>
            <pc:sldMk cId="3967146528" sldId="256"/>
            <ac:spMk id="21" creationId="{7FBA04D0-FFBF-7CF3-2001-78E781AA8E68}"/>
          </ac:spMkLst>
        </pc:spChg>
        <pc:spChg chg="add mod ord">
          <ac:chgData name="Teresa Crisp" userId="697cdfdc-633a-4b4f-8fd1-46c2eacb96d9" providerId="ADAL" clId="{B48664F0-7669-4788-B4FB-86DBB3FDE494}" dt="2025-02-27T08:17:29.797" v="4758" actId="1036"/>
          <ac:spMkLst>
            <pc:docMk/>
            <pc:sldMk cId="3967146528" sldId="256"/>
            <ac:spMk id="22" creationId="{86C94DEC-3469-AA40-02D4-96871B52FD5A}"/>
          </ac:spMkLst>
        </pc:spChg>
        <pc:spChg chg="add mod ord">
          <ac:chgData name="Teresa Crisp" userId="697cdfdc-633a-4b4f-8fd1-46c2eacb96d9" providerId="ADAL" clId="{B48664F0-7669-4788-B4FB-86DBB3FDE494}" dt="2025-02-27T08:17:29.797" v="4758" actId="1036"/>
          <ac:spMkLst>
            <pc:docMk/>
            <pc:sldMk cId="3967146528" sldId="256"/>
            <ac:spMk id="23" creationId="{ED11FD13-739D-FE1F-3825-DF8681C93910}"/>
          </ac:spMkLst>
        </pc:spChg>
        <pc:spChg chg="add mod ord">
          <ac:chgData name="Teresa Crisp" userId="697cdfdc-633a-4b4f-8fd1-46c2eacb96d9" providerId="ADAL" clId="{B48664F0-7669-4788-B4FB-86DBB3FDE494}" dt="2025-02-27T08:17:29.797" v="4758" actId="1036"/>
          <ac:spMkLst>
            <pc:docMk/>
            <pc:sldMk cId="3967146528" sldId="256"/>
            <ac:spMk id="24" creationId="{7DFFD3BB-8C03-6F4D-B27C-14FE74C099F6}"/>
          </ac:spMkLst>
        </pc:spChg>
        <pc:spChg chg="add mod ord">
          <ac:chgData name="Teresa Crisp" userId="697cdfdc-633a-4b4f-8fd1-46c2eacb96d9" providerId="ADAL" clId="{B48664F0-7669-4788-B4FB-86DBB3FDE494}" dt="2025-02-27T08:17:29.797" v="4758" actId="1036"/>
          <ac:spMkLst>
            <pc:docMk/>
            <pc:sldMk cId="3967146528" sldId="256"/>
            <ac:spMk id="25" creationId="{FA2C01AA-4B40-21F6-A4BF-757489F147F9}"/>
          </ac:spMkLst>
        </pc:spChg>
        <pc:spChg chg="add mod">
          <ac:chgData name="Teresa Crisp" userId="697cdfdc-633a-4b4f-8fd1-46c2eacb96d9" providerId="ADAL" clId="{B48664F0-7669-4788-B4FB-86DBB3FDE494}" dt="2025-02-26T16:43:18.988" v="4618" actId="1076"/>
          <ac:spMkLst>
            <pc:docMk/>
            <pc:sldMk cId="3967146528" sldId="256"/>
            <ac:spMk id="26" creationId="{FDD54CDB-819A-C113-DFFE-E1F04229F007}"/>
          </ac:spMkLst>
        </pc:spChg>
        <pc:spChg chg="add mod ord">
          <ac:chgData name="Teresa Crisp" userId="697cdfdc-633a-4b4f-8fd1-46c2eacb96d9" providerId="ADAL" clId="{B48664F0-7669-4788-B4FB-86DBB3FDE494}" dt="2025-02-26T16:57:14.268" v="4702" actId="14100"/>
          <ac:spMkLst>
            <pc:docMk/>
            <pc:sldMk cId="3967146528" sldId="256"/>
            <ac:spMk id="27" creationId="{DBE08A4E-D177-F831-CC96-534C51EBE36D}"/>
          </ac:spMkLst>
        </pc:spChg>
        <pc:spChg chg="add mod ord">
          <ac:chgData name="Teresa Crisp" userId="697cdfdc-633a-4b4f-8fd1-46c2eacb96d9" providerId="ADAL" clId="{B48664F0-7669-4788-B4FB-86DBB3FDE494}" dt="2025-02-26T16:42:56.071" v="4614" actId="1076"/>
          <ac:spMkLst>
            <pc:docMk/>
            <pc:sldMk cId="3967146528" sldId="256"/>
            <ac:spMk id="28" creationId="{E6E03A69-B490-4564-358A-544DCE63533D}"/>
          </ac:spMkLst>
        </pc:spChg>
        <pc:spChg chg="add mod">
          <ac:chgData name="Teresa Crisp" userId="697cdfdc-633a-4b4f-8fd1-46c2eacb96d9" providerId="ADAL" clId="{B48664F0-7669-4788-B4FB-86DBB3FDE494}" dt="2025-02-27T08:19:38.379" v="4780" actId="1076"/>
          <ac:spMkLst>
            <pc:docMk/>
            <pc:sldMk cId="3967146528" sldId="256"/>
            <ac:spMk id="29" creationId="{0111C780-A66C-AD45-693F-CD332C8C5F9F}"/>
          </ac:spMkLst>
        </pc:spChg>
        <pc:spChg chg="add mod">
          <ac:chgData name="Teresa Crisp" userId="697cdfdc-633a-4b4f-8fd1-46c2eacb96d9" providerId="ADAL" clId="{B48664F0-7669-4788-B4FB-86DBB3FDE494}" dt="2025-02-27T08:18:21.840" v="4767" actId="1076"/>
          <ac:spMkLst>
            <pc:docMk/>
            <pc:sldMk cId="3967146528" sldId="256"/>
            <ac:spMk id="30" creationId="{3561F453-961E-D9C7-0D1A-E241A25B3F8C}"/>
          </ac:spMkLst>
        </pc:spChg>
        <pc:spChg chg="add mod">
          <ac:chgData name="Teresa Crisp" userId="697cdfdc-633a-4b4f-8fd1-46c2eacb96d9" providerId="ADAL" clId="{B48664F0-7669-4788-B4FB-86DBB3FDE494}" dt="2025-02-27T08:19:18.051" v="4776" actId="1076"/>
          <ac:spMkLst>
            <pc:docMk/>
            <pc:sldMk cId="3967146528" sldId="256"/>
            <ac:spMk id="31" creationId="{6DAD2679-9641-7A2C-CBD0-2E07C849662B}"/>
          </ac:spMkLst>
        </pc:spChg>
        <pc:spChg chg="add mod">
          <ac:chgData name="Teresa Crisp" userId="697cdfdc-633a-4b4f-8fd1-46c2eacb96d9" providerId="ADAL" clId="{B48664F0-7669-4788-B4FB-86DBB3FDE494}" dt="2025-02-27T08:18:32.705" v="4769" actId="1076"/>
          <ac:spMkLst>
            <pc:docMk/>
            <pc:sldMk cId="3967146528" sldId="256"/>
            <ac:spMk id="32" creationId="{C9EB1E2C-D4AE-94A0-729A-1459D4040AED}"/>
          </ac:spMkLst>
        </pc:spChg>
        <pc:spChg chg="add mod">
          <ac:chgData name="Teresa Crisp" userId="697cdfdc-633a-4b4f-8fd1-46c2eacb96d9" providerId="ADAL" clId="{B48664F0-7669-4788-B4FB-86DBB3FDE494}" dt="2025-02-27T08:17:29.797" v="4758" actId="1036"/>
          <ac:spMkLst>
            <pc:docMk/>
            <pc:sldMk cId="3967146528" sldId="256"/>
            <ac:spMk id="33" creationId="{A2F24D5E-EBD9-FA28-DC99-25AB083785DE}"/>
          </ac:spMkLst>
        </pc:spChg>
        <pc:spChg chg="add mod">
          <ac:chgData name="Teresa Crisp" userId="697cdfdc-633a-4b4f-8fd1-46c2eacb96d9" providerId="ADAL" clId="{B48664F0-7669-4788-B4FB-86DBB3FDE494}" dt="2025-02-27T08:17:29.797" v="4758" actId="1036"/>
          <ac:spMkLst>
            <pc:docMk/>
            <pc:sldMk cId="3967146528" sldId="256"/>
            <ac:spMk id="34" creationId="{B9CAC11B-B8AD-CBA0-CE27-CEC244197CA3}"/>
          </ac:spMkLst>
        </pc:spChg>
        <pc:spChg chg="add mod">
          <ac:chgData name="Teresa Crisp" userId="697cdfdc-633a-4b4f-8fd1-46c2eacb96d9" providerId="ADAL" clId="{B48664F0-7669-4788-B4FB-86DBB3FDE494}" dt="2025-02-27T08:17:29.797" v="4758" actId="1036"/>
          <ac:spMkLst>
            <pc:docMk/>
            <pc:sldMk cId="3967146528" sldId="256"/>
            <ac:spMk id="35" creationId="{B5BC3262-3A33-6709-B8FC-D83D05D6B519}"/>
          </ac:spMkLst>
        </pc:spChg>
        <pc:spChg chg="add mod">
          <ac:chgData name="Teresa Crisp" userId="697cdfdc-633a-4b4f-8fd1-46c2eacb96d9" providerId="ADAL" clId="{B48664F0-7669-4788-B4FB-86DBB3FDE494}" dt="2025-02-27T08:17:29.797" v="4758" actId="1036"/>
          <ac:spMkLst>
            <pc:docMk/>
            <pc:sldMk cId="3967146528" sldId="256"/>
            <ac:spMk id="46" creationId="{34FFC44A-3EE3-2EFB-1E7B-E2841D947B07}"/>
          </ac:spMkLst>
        </pc:spChg>
        <pc:spChg chg="add mod">
          <ac:chgData name="Teresa Crisp" userId="697cdfdc-633a-4b4f-8fd1-46c2eacb96d9" providerId="ADAL" clId="{B48664F0-7669-4788-B4FB-86DBB3FDE494}" dt="2025-02-26T16:30:02.343" v="4282" actId="1076"/>
          <ac:spMkLst>
            <pc:docMk/>
            <pc:sldMk cId="3967146528" sldId="256"/>
            <ac:spMk id="47" creationId="{5352D728-8142-713A-8C2F-81427D402FE0}"/>
          </ac:spMkLst>
        </pc:spChg>
        <pc:spChg chg="add mod">
          <ac:chgData name="Teresa Crisp" userId="697cdfdc-633a-4b4f-8fd1-46c2eacb96d9" providerId="ADAL" clId="{B48664F0-7669-4788-B4FB-86DBB3FDE494}" dt="2025-02-18T09:48:52.101" v="464" actId="20577"/>
          <ac:spMkLst>
            <pc:docMk/>
            <pc:sldMk cId="3967146528" sldId="256"/>
            <ac:spMk id="49" creationId="{9F9449B2-33B2-134C-BFC6-F1D582DBC904}"/>
          </ac:spMkLst>
        </pc:spChg>
        <pc:spChg chg="add mod">
          <ac:chgData name="Teresa Crisp" userId="697cdfdc-633a-4b4f-8fd1-46c2eacb96d9" providerId="ADAL" clId="{B48664F0-7669-4788-B4FB-86DBB3FDE494}" dt="2025-02-26T16:56:39.055" v="4698" actId="1076"/>
          <ac:spMkLst>
            <pc:docMk/>
            <pc:sldMk cId="3967146528" sldId="256"/>
            <ac:spMk id="51" creationId="{9C5CE940-C20C-C445-7C6C-FB96D381450C}"/>
          </ac:spMkLst>
        </pc:spChg>
        <pc:spChg chg="add mod">
          <ac:chgData name="Teresa Crisp" userId="697cdfdc-633a-4b4f-8fd1-46c2eacb96d9" providerId="ADAL" clId="{B48664F0-7669-4788-B4FB-86DBB3FDE494}" dt="2025-02-26T16:56:33.471" v="4697" actId="1076"/>
          <ac:spMkLst>
            <pc:docMk/>
            <pc:sldMk cId="3967146528" sldId="256"/>
            <ac:spMk id="52" creationId="{1A930A7C-E9B4-B770-3F79-89B79F8901CD}"/>
          </ac:spMkLst>
        </pc:spChg>
        <pc:spChg chg="add mod">
          <ac:chgData name="Teresa Crisp" userId="697cdfdc-633a-4b4f-8fd1-46c2eacb96d9" providerId="ADAL" clId="{B48664F0-7669-4788-B4FB-86DBB3FDE494}" dt="2025-02-26T09:00:50.504" v="3166" actId="1076"/>
          <ac:spMkLst>
            <pc:docMk/>
            <pc:sldMk cId="3967146528" sldId="256"/>
            <ac:spMk id="53" creationId="{AF6AD9A1-D201-BE71-9E66-5C34BA7951E2}"/>
          </ac:spMkLst>
        </pc:spChg>
        <pc:spChg chg="add mod ord">
          <ac:chgData name="Teresa Crisp" userId="697cdfdc-633a-4b4f-8fd1-46c2eacb96d9" providerId="ADAL" clId="{B48664F0-7669-4788-B4FB-86DBB3FDE494}" dt="2025-02-27T08:17:42.229" v="4761" actId="14100"/>
          <ac:spMkLst>
            <pc:docMk/>
            <pc:sldMk cId="3967146528" sldId="256"/>
            <ac:spMk id="54" creationId="{D52FE296-C5F0-30D4-DE3F-0E3F30C3A841}"/>
          </ac:spMkLst>
        </pc:spChg>
        <pc:spChg chg="add mod">
          <ac:chgData name="Teresa Crisp" userId="697cdfdc-633a-4b4f-8fd1-46c2eacb96d9" providerId="ADAL" clId="{B48664F0-7669-4788-B4FB-86DBB3FDE494}" dt="2025-02-27T08:19:48.095" v="4781" actId="1076"/>
          <ac:spMkLst>
            <pc:docMk/>
            <pc:sldMk cId="3967146528" sldId="256"/>
            <ac:spMk id="55" creationId="{BCBDE398-85A1-A7C3-9CEE-8D997E99299D}"/>
          </ac:spMkLst>
        </pc:spChg>
        <pc:spChg chg="add mod">
          <ac:chgData name="Teresa Crisp" userId="697cdfdc-633a-4b4f-8fd1-46c2eacb96d9" providerId="ADAL" clId="{B48664F0-7669-4788-B4FB-86DBB3FDE494}" dt="2025-02-26T15:39:01.599" v="3553" actId="20577"/>
          <ac:spMkLst>
            <pc:docMk/>
            <pc:sldMk cId="3967146528" sldId="256"/>
            <ac:spMk id="56" creationId="{78FF2496-096B-A9FD-11B0-B8ADE73DC74A}"/>
          </ac:spMkLst>
        </pc:spChg>
        <pc:spChg chg="add mod">
          <ac:chgData name="Teresa Crisp" userId="697cdfdc-633a-4b4f-8fd1-46c2eacb96d9" providerId="ADAL" clId="{B48664F0-7669-4788-B4FB-86DBB3FDE494}" dt="2025-02-26T09:03:01.843" v="3186" actId="1076"/>
          <ac:spMkLst>
            <pc:docMk/>
            <pc:sldMk cId="3967146528" sldId="256"/>
            <ac:spMk id="57" creationId="{9C2516BB-BD91-1933-3543-6955F419AB15}"/>
          </ac:spMkLst>
        </pc:spChg>
        <pc:spChg chg="add mod">
          <ac:chgData name="Teresa Crisp" userId="697cdfdc-633a-4b4f-8fd1-46c2eacb96d9" providerId="ADAL" clId="{B48664F0-7669-4788-B4FB-86DBB3FDE494}" dt="2025-02-27T08:17:29.797" v="4758" actId="1036"/>
          <ac:spMkLst>
            <pc:docMk/>
            <pc:sldMk cId="3967146528" sldId="256"/>
            <ac:spMk id="58" creationId="{74C9329F-AAF6-F193-D7DC-B74B45B31C1B}"/>
          </ac:spMkLst>
        </pc:spChg>
        <pc:spChg chg="add mod">
          <ac:chgData name="Teresa Crisp" userId="697cdfdc-633a-4b4f-8fd1-46c2eacb96d9" providerId="ADAL" clId="{B48664F0-7669-4788-B4FB-86DBB3FDE494}" dt="2025-02-26T15:32:20.910" v="3435" actId="20577"/>
          <ac:spMkLst>
            <pc:docMk/>
            <pc:sldMk cId="3967146528" sldId="256"/>
            <ac:spMk id="59" creationId="{6652388A-4217-A6F9-F47F-996EB825B63A}"/>
          </ac:spMkLst>
        </pc:spChg>
        <pc:spChg chg="add mod ord">
          <ac:chgData name="Teresa Crisp" userId="697cdfdc-633a-4b4f-8fd1-46c2eacb96d9" providerId="ADAL" clId="{B48664F0-7669-4788-B4FB-86DBB3FDE494}" dt="2025-02-27T08:17:46.757" v="4762" actId="14100"/>
          <ac:spMkLst>
            <pc:docMk/>
            <pc:sldMk cId="3967146528" sldId="256"/>
            <ac:spMk id="61" creationId="{422B1A9B-1C3B-53B8-0F21-62891A27ABE9}"/>
          </ac:spMkLst>
        </pc:spChg>
        <pc:spChg chg="add mod ord">
          <ac:chgData name="Teresa Crisp" userId="697cdfdc-633a-4b4f-8fd1-46c2eacb96d9" providerId="ADAL" clId="{B48664F0-7669-4788-B4FB-86DBB3FDE494}" dt="2025-02-27T08:19:23.176" v="4777" actId="14100"/>
          <ac:spMkLst>
            <pc:docMk/>
            <pc:sldMk cId="3967146528" sldId="256"/>
            <ac:spMk id="62" creationId="{78A55DF4-1D8E-6D3D-6205-3D28A9658738}"/>
          </ac:spMkLst>
        </pc:spChg>
        <pc:spChg chg="add mod">
          <ac:chgData name="Teresa Crisp" userId="697cdfdc-633a-4b4f-8fd1-46c2eacb96d9" providerId="ADAL" clId="{B48664F0-7669-4788-B4FB-86DBB3FDE494}" dt="2025-02-27T08:17:29.797" v="4758" actId="1036"/>
          <ac:spMkLst>
            <pc:docMk/>
            <pc:sldMk cId="3967146528" sldId="256"/>
            <ac:spMk id="63" creationId="{409BFBAE-EE12-CE4C-7883-2F730A003744}"/>
          </ac:spMkLst>
        </pc:spChg>
        <pc:spChg chg="add mod ord">
          <ac:chgData name="Teresa Crisp" userId="697cdfdc-633a-4b4f-8fd1-46c2eacb96d9" providerId="ADAL" clId="{B48664F0-7669-4788-B4FB-86DBB3FDE494}" dt="2025-02-27T08:17:29.797" v="4758" actId="1036"/>
          <ac:spMkLst>
            <pc:docMk/>
            <pc:sldMk cId="3967146528" sldId="256"/>
            <ac:spMk id="64" creationId="{94A7D5F5-45D9-1CA1-AB45-A5B9558096CA}"/>
          </ac:spMkLst>
        </pc:spChg>
        <pc:spChg chg="add del mod ord">
          <ac:chgData name="Teresa Crisp" userId="697cdfdc-633a-4b4f-8fd1-46c2eacb96d9" providerId="ADAL" clId="{B48664F0-7669-4788-B4FB-86DBB3FDE494}" dt="2025-02-27T08:17:29.797" v="4758" actId="1036"/>
          <ac:spMkLst>
            <pc:docMk/>
            <pc:sldMk cId="3967146528" sldId="256"/>
            <ac:spMk id="65" creationId="{241A76D9-2D94-95B7-58F9-74E174B2E912}"/>
          </ac:spMkLst>
        </pc:spChg>
        <pc:spChg chg="add mod ord">
          <ac:chgData name="Teresa Crisp" userId="697cdfdc-633a-4b4f-8fd1-46c2eacb96d9" providerId="ADAL" clId="{B48664F0-7669-4788-B4FB-86DBB3FDE494}" dt="2025-02-27T08:17:29.797" v="4758" actId="1036"/>
          <ac:spMkLst>
            <pc:docMk/>
            <pc:sldMk cId="3967146528" sldId="256"/>
            <ac:spMk id="66" creationId="{3CC63581-6328-D314-0DF6-9A6A2E77C6F7}"/>
          </ac:spMkLst>
        </pc:spChg>
        <pc:spChg chg="add mod">
          <ac:chgData name="Teresa Crisp" userId="697cdfdc-633a-4b4f-8fd1-46c2eacb96d9" providerId="ADAL" clId="{B48664F0-7669-4788-B4FB-86DBB3FDE494}" dt="2025-02-27T08:17:29.797" v="4758" actId="1036"/>
          <ac:spMkLst>
            <pc:docMk/>
            <pc:sldMk cId="3967146528" sldId="256"/>
            <ac:spMk id="67" creationId="{929B1BF5-0138-B89F-8786-E3C14B7AAC94}"/>
          </ac:spMkLst>
        </pc:spChg>
        <pc:spChg chg="add mod">
          <ac:chgData name="Teresa Crisp" userId="697cdfdc-633a-4b4f-8fd1-46c2eacb96d9" providerId="ADAL" clId="{B48664F0-7669-4788-B4FB-86DBB3FDE494}" dt="2025-02-27T08:17:29.797" v="4758" actId="1036"/>
          <ac:spMkLst>
            <pc:docMk/>
            <pc:sldMk cId="3967146528" sldId="256"/>
            <ac:spMk id="68" creationId="{F0CBBE90-44C4-1E3A-A757-EBBF5FF199FD}"/>
          </ac:spMkLst>
        </pc:spChg>
        <pc:spChg chg="add mod">
          <ac:chgData name="Teresa Crisp" userId="697cdfdc-633a-4b4f-8fd1-46c2eacb96d9" providerId="ADAL" clId="{B48664F0-7669-4788-B4FB-86DBB3FDE494}" dt="2025-02-27T08:17:29.797" v="4758" actId="1036"/>
          <ac:spMkLst>
            <pc:docMk/>
            <pc:sldMk cId="3967146528" sldId="256"/>
            <ac:spMk id="69" creationId="{3FA7E487-6812-04FC-8697-ED26313770D8}"/>
          </ac:spMkLst>
        </pc:spChg>
        <pc:spChg chg="add mod">
          <ac:chgData name="Teresa Crisp" userId="697cdfdc-633a-4b4f-8fd1-46c2eacb96d9" providerId="ADAL" clId="{B48664F0-7669-4788-B4FB-86DBB3FDE494}" dt="2025-02-27T08:17:29.797" v="4758" actId="1036"/>
          <ac:spMkLst>
            <pc:docMk/>
            <pc:sldMk cId="3967146528" sldId="256"/>
            <ac:spMk id="70" creationId="{76423663-8226-3E60-266B-48D1427FF3BF}"/>
          </ac:spMkLst>
        </pc:spChg>
        <pc:spChg chg="add mod">
          <ac:chgData name="Teresa Crisp" userId="697cdfdc-633a-4b4f-8fd1-46c2eacb96d9" providerId="ADAL" clId="{B48664F0-7669-4788-B4FB-86DBB3FDE494}" dt="2025-02-27T08:17:29.797" v="4758" actId="1036"/>
          <ac:spMkLst>
            <pc:docMk/>
            <pc:sldMk cId="3967146528" sldId="256"/>
            <ac:spMk id="72" creationId="{D7C8CCCA-2485-61CB-C23E-D1FECB6CDA93}"/>
          </ac:spMkLst>
        </pc:spChg>
        <pc:spChg chg="add mod">
          <ac:chgData name="Teresa Crisp" userId="697cdfdc-633a-4b4f-8fd1-46c2eacb96d9" providerId="ADAL" clId="{B48664F0-7669-4788-B4FB-86DBB3FDE494}" dt="2025-02-27T08:17:29.797" v="4758" actId="1036"/>
          <ac:spMkLst>
            <pc:docMk/>
            <pc:sldMk cId="3967146528" sldId="256"/>
            <ac:spMk id="73" creationId="{B5A1E748-07EC-05DC-E654-E12F65587831}"/>
          </ac:spMkLst>
        </pc:spChg>
        <pc:spChg chg="add mod ord">
          <ac:chgData name="Teresa Crisp" userId="697cdfdc-633a-4b4f-8fd1-46c2eacb96d9" providerId="ADAL" clId="{B48664F0-7669-4788-B4FB-86DBB3FDE494}" dt="2025-02-27T08:17:29.797" v="4758" actId="1036"/>
          <ac:spMkLst>
            <pc:docMk/>
            <pc:sldMk cId="3967146528" sldId="256"/>
            <ac:spMk id="74" creationId="{EC4123BC-0931-6B5E-B0C7-E8F4C3F5A720}"/>
          </ac:spMkLst>
        </pc:spChg>
        <pc:spChg chg="add mod ord">
          <ac:chgData name="Teresa Crisp" userId="697cdfdc-633a-4b4f-8fd1-46c2eacb96d9" providerId="ADAL" clId="{B48664F0-7669-4788-B4FB-86DBB3FDE494}" dt="2025-02-27T08:17:29.797" v="4758" actId="1036"/>
          <ac:spMkLst>
            <pc:docMk/>
            <pc:sldMk cId="3967146528" sldId="256"/>
            <ac:spMk id="75" creationId="{34848C9F-F434-270D-EEBD-8AADC4D0076A}"/>
          </ac:spMkLst>
        </pc:spChg>
        <pc:spChg chg="add mod">
          <ac:chgData name="Teresa Crisp" userId="697cdfdc-633a-4b4f-8fd1-46c2eacb96d9" providerId="ADAL" clId="{B48664F0-7669-4788-B4FB-86DBB3FDE494}" dt="2025-02-27T08:17:29.797" v="4758" actId="1036"/>
          <ac:spMkLst>
            <pc:docMk/>
            <pc:sldMk cId="3967146528" sldId="256"/>
            <ac:spMk id="77" creationId="{2E36DEF7-7BF3-A18D-C546-8AEFF9E6EF6A}"/>
          </ac:spMkLst>
        </pc:spChg>
        <pc:spChg chg="add mod">
          <ac:chgData name="Teresa Crisp" userId="697cdfdc-633a-4b4f-8fd1-46c2eacb96d9" providerId="ADAL" clId="{B48664F0-7669-4788-B4FB-86DBB3FDE494}" dt="2025-02-27T08:17:29.797" v="4758" actId="1036"/>
          <ac:spMkLst>
            <pc:docMk/>
            <pc:sldMk cId="3967146528" sldId="256"/>
            <ac:spMk id="78" creationId="{9E5ADFCF-F79B-C183-272D-9CBE5B8712E8}"/>
          </ac:spMkLst>
        </pc:spChg>
        <pc:spChg chg="add mod">
          <ac:chgData name="Teresa Crisp" userId="697cdfdc-633a-4b4f-8fd1-46c2eacb96d9" providerId="ADAL" clId="{B48664F0-7669-4788-B4FB-86DBB3FDE494}" dt="2025-02-27T08:17:29.797" v="4758" actId="1036"/>
          <ac:spMkLst>
            <pc:docMk/>
            <pc:sldMk cId="3967146528" sldId="256"/>
            <ac:spMk id="79" creationId="{D077A10C-6743-C3EE-B65A-D20D9A07131B}"/>
          </ac:spMkLst>
        </pc:spChg>
        <pc:spChg chg="add mod">
          <ac:chgData name="Teresa Crisp" userId="697cdfdc-633a-4b4f-8fd1-46c2eacb96d9" providerId="ADAL" clId="{B48664F0-7669-4788-B4FB-86DBB3FDE494}" dt="2025-02-27T08:17:29.797" v="4758" actId="1036"/>
          <ac:spMkLst>
            <pc:docMk/>
            <pc:sldMk cId="3967146528" sldId="256"/>
            <ac:spMk id="80" creationId="{9338F070-A615-0971-E03B-E7018CC0176B}"/>
          </ac:spMkLst>
        </pc:spChg>
        <pc:spChg chg="add mod">
          <ac:chgData name="Teresa Crisp" userId="697cdfdc-633a-4b4f-8fd1-46c2eacb96d9" providerId="ADAL" clId="{B48664F0-7669-4788-B4FB-86DBB3FDE494}" dt="2025-02-27T08:17:29.797" v="4758" actId="1036"/>
          <ac:spMkLst>
            <pc:docMk/>
            <pc:sldMk cId="3967146528" sldId="256"/>
            <ac:spMk id="81" creationId="{BA510A88-B580-FB68-0CA7-4749E3E31126}"/>
          </ac:spMkLst>
        </pc:spChg>
        <pc:spChg chg="add mod">
          <ac:chgData name="Teresa Crisp" userId="697cdfdc-633a-4b4f-8fd1-46c2eacb96d9" providerId="ADAL" clId="{B48664F0-7669-4788-B4FB-86DBB3FDE494}" dt="2025-02-27T08:17:29.797" v="4758" actId="1036"/>
          <ac:spMkLst>
            <pc:docMk/>
            <pc:sldMk cId="3967146528" sldId="256"/>
            <ac:spMk id="82" creationId="{6EBE7112-D131-AF22-0DAA-C3A9FC907792}"/>
          </ac:spMkLst>
        </pc:spChg>
        <pc:spChg chg="add mod">
          <ac:chgData name="Teresa Crisp" userId="697cdfdc-633a-4b4f-8fd1-46c2eacb96d9" providerId="ADAL" clId="{B48664F0-7669-4788-B4FB-86DBB3FDE494}" dt="2025-02-27T08:17:29.797" v="4758" actId="1036"/>
          <ac:spMkLst>
            <pc:docMk/>
            <pc:sldMk cId="3967146528" sldId="256"/>
            <ac:spMk id="83" creationId="{C9110B52-0A5B-BFCA-18C2-FE87DFCEDAF8}"/>
          </ac:spMkLst>
        </pc:spChg>
        <pc:spChg chg="add mod">
          <ac:chgData name="Teresa Crisp" userId="697cdfdc-633a-4b4f-8fd1-46c2eacb96d9" providerId="ADAL" clId="{B48664F0-7669-4788-B4FB-86DBB3FDE494}" dt="2025-02-27T08:17:29.797" v="4758" actId="1036"/>
          <ac:spMkLst>
            <pc:docMk/>
            <pc:sldMk cId="3967146528" sldId="256"/>
            <ac:spMk id="85" creationId="{683CD6F5-D47E-2CA9-A939-7E5E174C874C}"/>
          </ac:spMkLst>
        </pc:spChg>
        <pc:spChg chg="add mod ord">
          <ac:chgData name="Teresa Crisp" userId="697cdfdc-633a-4b4f-8fd1-46c2eacb96d9" providerId="ADAL" clId="{B48664F0-7669-4788-B4FB-86DBB3FDE494}" dt="2025-02-27T08:17:29.797" v="4758" actId="1036"/>
          <ac:spMkLst>
            <pc:docMk/>
            <pc:sldMk cId="3967146528" sldId="256"/>
            <ac:spMk id="87" creationId="{F3C95966-A546-90FF-EDEB-562A8C93FC3A}"/>
          </ac:spMkLst>
        </pc:spChg>
        <pc:spChg chg="add mod">
          <ac:chgData name="Teresa Crisp" userId="697cdfdc-633a-4b4f-8fd1-46c2eacb96d9" providerId="ADAL" clId="{B48664F0-7669-4788-B4FB-86DBB3FDE494}" dt="2025-02-27T08:17:29.797" v="4758" actId="1036"/>
          <ac:spMkLst>
            <pc:docMk/>
            <pc:sldMk cId="3967146528" sldId="256"/>
            <ac:spMk id="88" creationId="{56923551-FABA-3162-F574-FDF4AB1735D2}"/>
          </ac:spMkLst>
        </pc:spChg>
        <pc:spChg chg="add mod">
          <ac:chgData name="Teresa Crisp" userId="697cdfdc-633a-4b4f-8fd1-46c2eacb96d9" providerId="ADAL" clId="{B48664F0-7669-4788-B4FB-86DBB3FDE494}" dt="2025-02-27T08:17:29.797" v="4758" actId="1036"/>
          <ac:spMkLst>
            <pc:docMk/>
            <pc:sldMk cId="3967146528" sldId="256"/>
            <ac:spMk id="89" creationId="{DB57192E-AFB9-1A62-5F07-B75E164137D7}"/>
          </ac:spMkLst>
        </pc:spChg>
        <pc:spChg chg="add mod">
          <ac:chgData name="Teresa Crisp" userId="697cdfdc-633a-4b4f-8fd1-46c2eacb96d9" providerId="ADAL" clId="{B48664F0-7669-4788-B4FB-86DBB3FDE494}" dt="2025-02-27T08:17:29.797" v="4758" actId="1036"/>
          <ac:spMkLst>
            <pc:docMk/>
            <pc:sldMk cId="3967146528" sldId="256"/>
            <ac:spMk id="90" creationId="{F0E2DF9F-6B67-FB93-5041-C7164384B149}"/>
          </ac:spMkLst>
        </pc:spChg>
        <pc:spChg chg="add mod">
          <ac:chgData name="Teresa Crisp" userId="697cdfdc-633a-4b4f-8fd1-46c2eacb96d9" providerId="ADAL" clId="{B48664F0-7669-4788-B4FB-86DBB3FDE494}" dt="2025-02-27T08:17:29.797" v="4758" actId="1036"/>
          <ac:spMkLst>
            <pc:docMk/>
            <pc:sldMk cId="3967146528" sldId="256"/>
            <ac:spMk id="91" creationId="{4F11FE89-4143-9218-B3A7-F4DDB8E93EC2}"/>
          </ac:spMkLst>
        </pc:spChg>
        <pc:spChg chg="add mod">
          <ac:chgData name="Teresa Crisp" userId="697cdfdc-633a-4b4f-8fd1-46c2eacb96d9" providerId="ADAL" clId="{B48664F0-7669-4788-B4FB-86DBB3FDE494}" dt="2025-02-27T08:17:29.797" v="4758" actId="1036"/>
          <ac:spMkLst>
            <pc:docMk/>
            <pc:sldMk cId="3967146528" sldId="256"/>
            <ac:spMk id="92" creationId="{8D522EB6-2882-6E26-20F4-41EF3DC3A2CA}"/>
          </ac:spMkLst>
        </pc:spChg>
        <pc:spChg chg="add mod">
          <ac:chgData name="Teresa Crisp" userId="697cdfdc-633a-4b4f-8fd1-46c2eacb96d9" providerId="ADAL" clId="{B48664F0-7669-4788-B4FB-86DBB3FDE494}" dt="2025-02-27T08:17:29.797" v="4758" actId="1036"/>
          <ac:spMkLst>
            <pc:docMk/>
            <pc:sldMk cId="3967146528" sldId="256"/>
            <ac:spMk id="93" creationId="{8D0594A3-07FE-44ED-7511-8FC52D6E7842}"/>
          </ac:spMkLst>
        </pc:spChg>
        <pc:spChg chg="add mod">
          <ac:chgData name="Teresa Crisp" userId="697cdfdc-633a-4b4f-8fd1-46c2eacb96d9" providerId="ADAL" clId="{B48664F0-7669-4788-B4FB-86DBB3FDE494}" dt="2025-02-27T08:17:29.797" v="4758" actId="1036"/>
          <ac:spMkLst>
            <pc:docMk/>
            <pc:sldMk cId="3967146528" sldId="256"/>
            <ac:spMk id="94" creationId="{C49ABBFA-8396-E4A3-3ADB-6100AF9265D3}"/>
          </ac:spMkLst>
        </pc:spChg>
        <pc:spChg chg="add mod">
          <ac:chgData name="Teresa Crisp" userId="697cdfdc-633a-4b4f-8fd1-46c2eacb96d9" providerId="ADAL" clId="{B48664F0-7669-4788-B4FB-86DBB3FDE494}" dt="2025-02-27T08:17:29.797" v="4758" actId="1036"/>
          <ac:spMkLst>
            <pc:docMk/>
            <pc:sldMk cId="3967146528" sldId="256"/>
            <ac:spMk id="95" creationId="{3E146FAD-776B-38F4-F642-04B1669A1E39}"/>
          </ac:spMkLst>
        </pc:spChg>
        <pc:spChg chg="add mod">
          <ac:chgData name="Teresa Crisp" userId="697cdfdc-633a-4b4f-8fd1-46c2eacb96d9" providerId="ADAL" clId="{B48664F0-7669-4788-B4FB-86DBB3FDE494}" dt="2025-02-27T08:17:29.797" v="4758" actId="1036"/>
          <ac:spMkLst>
            <pc:docMk/>
            <pc:sldMk cId="3967146528" sldId="256"/>
            <ac:spMk id="97" creationId="{35679EBC-5084-9EC8-2289-00EC9D67967C}"/>
          </ac:spMkLst>
        </pc:spChg>
        <pc:spChg chg="add mod">
          <ac:chgData name="Teresa Crisp" userId="697cdfdc-633a-4b4f-8fd1-46c2eacb96d9" providerId="ADAL" clId="{B48664F0-7669-4788-B4FB-86DBB3FDE494}" dt="2025-02-26T08:56:23.193" v="3142" actId="1076"/>
          <ac:spMkLst>
            <pc:docMk/>
            <pc:sldMk cId="3967146528" sldId="256"/>
            <ac:spMk id="106" creationId="{DA57509F-22A9-7C09-B52D-A5418D6974EC}"/>
          </ac:spMkLst>
        </pc:spChg>
        <pc:spChg chg="add mod">
          <ac:chgData name="Teresa Crisp" userId="697cdfdc-633a-4b4f-8fd1-46c2eacb96d9" providerId="ADAL" clId="{B48664F0-7669-4788-B4FB-86DBB3FDE494}" dt="2025-02-26T08:56:18.732" v="3141" actId="1076"/>
          <ac:spMkLst>
            <pc:docMk/>
            <pc:sldMk cId="3967146528" sldId="256"/>
            <ac:spMk id="128" creationId="{39862F60-762B-C649-09AA-76168B7AEBC7}"/>
          </ac:spMkLst>
        </pc:spChg>
        <pc:spChg chg="add mod">
          <ac:chgData name="Teresa Crisp" userId="697cdfdc-633a-4b4f-8fd1-46c2eacb96d9" providerId="ADAL" clId="{B48664F0-7669-4788-B4FB-86DBB3FDE494}" dt="2025-02-27T08:19:57.181" v="4783" actId="1076"/>
          <ac:spMkLst>
            <pc:docMk/>
            <pc:sldMk cId="3967146528" sldId="256"/>
            <ac:spMk id="165" creationId="{0C853BD0-51E4-85EE-C9D9-7553C4DE5AA7}"/>
          </ac:spMkLst>
        </pc:spChg>
        <pc:spChg chg="add mod">
          <ac:chgData name="Teresa Crisp" userId="697cdfdc-633a-4b4f-8fd1-46c2eacb96d9" providerId="ADAL" clId="{B48664F0-7669-4788-B4FB-86DBB3FDE494}" dt="2025-02-27T08:19:52.776" v="4782" actId="1076"/>
          <ac:spMkLst>
            <pc:docMk/>
            <pc:sldMk cId="3967146528" sldId="256"/>
            <ac:spMk id="170" creationId="{D25A4D61-7B9D-0146-F42B-6467D23BCA8B}"/>
          </ac:spMkLst>
        </pc:spChg>
        <pc:spChg chg="add mod">
          <ac:chgData name="Teresa Crisp" userId="697cdfdc-633a-4b4f-8fd1-46c2eacb96d9" providerId="ADAL" clId="{B48664F0-7669-4788-B4FB-86DBB3FDE494}" dt="2025-02-27T08:17:29.797" v="4758" actId="1036"/>
          <ac:spMkLst>
            <pc:docMk/>
            <pc:sldMk cId="3967146528" sldId="256"/>
            <ac:spMk id="196" creationId="{6748BCCE-301E-7922-801C-97779AFD4CED}"/>
          </ac:spMkLst>
        </pc:spChg>
        <pc:spChg chg="add mod">
          <ac:chgData name="Teresa Crisp" userId="697cdfdc-633a-4b4f-8fd1-46c2eacb96d9" providerId="ADAL" clId="{B48664F0-7669-4788-B4FB-86DBB3FDE494}" dt="2025-02-27T08:17:29.797" v="4758" actId="1036"/>
          <ac:spMkLst>
            <pc:docMk/>
            <pc:sldMk cId="3967146528" sldId="256"/>
            <ac:spMk id="197" creationId="{244557DC-AC62-0276-BE84-02DF1A3CF886}"/>
          </ac:spMkLst>
        </pc:spChg>
        <pc:spChg chg="add mod">
          <ac:chgData name="Teresa Crisp" userId="697cdfdc-633a-4b4f-8fd1-46c2eacb96d9" providerId="ADAL" clId="{B48664F0-7669-4788-B4FB-86DBB3FDE494}" dt="2025-02-27T08:17:29.797" v="4758" actId="1036"/>
          <ac:spMkLst>
            <pc:docMk/>
            <pc:sldMk cId="3967146528" sldId="256"/>
            <ac:spMk id="238" creationId="{46F91081-237D-86DD-F306-F4222AA460D0}"/>
          </ac:spMkLst>
        </pc:spChg>
        <pc:spChg chg="add mod">
          <ac:chgData name="Teresa Crisp" userId="697cdfdc-633a-4b4f-8fd1-46c2eacb96d9" providerId="ADAL" clId="{B48664F0-7669-4788-B4FB-86DBB3FDE494}" dt="2025-02-27T08:17:29.797" v="4758" actId="1036"/>
          <ac:spMkLst>
            <pc:docMk/>
            <pc:sldMk cId="3967146528" sldId="256"/>
            <ac:spMk id="239" creationId="{2F6A7FFC-8A82-5713-2866-380E0C27485F}"/>
          </ac:spMkLst>
        </pc:spChg>
        <pc:spChg chg="add mod ord">
          <ac:chgData name="Teresa Crisp" userId="697cdfdc-633a-4b4f-8fd1-46c2eacb96d9" providerId="ADAL" clId="{B48664F0-7669-4788-B4FB-86DBB3FDE494}" dt="2025-02-27T08:17:29.797" v="4758" actId="1036"/>
          <ac:spMkLst>
            <pc:docMk/>
            <pc:sldMk cId="3967146528" sldId="256"/>
            <ac:spMk id="247" creationId="{A9E169A6-BAEC-E36C-84F6-634ABDC66194}"/>
          </ac:spMkLst>
        </pc:spChg>
        <pc:spChg chg="add mod">
          <ac:chgData name="Teresa Crisp" userId="697cdfdc-633a-4b4f-8fd1-46c2eacb96d9" providerId="ADAL" clId="{B48664F0-7669-4788-B4FB-86DBB3FDE494}" dt="2025-02-27T08:17:29.797" v="4758" actId="1036"/>
          <ac:spMkLst>
            <pc:docMk/>
            <pc:sldMk cId="3967146528" sldId="256"/>
            <ac:spMk id="248" creationId="{99515FD3-BD91-9EEE-8B12-091EE7893D76}"/>
          </ac:spMkLst>
        </pc:spChg>
        <pc:spChg chg="add mod">
          <ac:chgData name="Teresa Crisp" userId="697cdfdc-633a-4b4f-8fd1-46c2eacb96d9" providerId="ADAL" clId="{B48664F0-7669-4788-B4FB-86DBB3FDE494}" dt="2025-02-27T08:17:29.797" v="4758" actId="1036"/>
          <ac:spMkLst>
            <pc:docMk/>
            <pc:sldMk cId="3967146528" sldId="256"/>
            <ac:spMk id="256" creationId="{58E78179-130E-2F7D-8DD3-36187D491AAB}"/>
          </ac:spMkLst>
        </pc:spChg>
        <pc:spChg chg="add mod">
          <ac:chgData name="Teresa Crisp" userId="697cdfdc-633a-4b4f-8fd1-46c2eacb96d9" providerId="ADAL" clId="{B48664F0-7669-4788-B4FB-86DBB3FDE494}" dt="2025-02-27T08:17:29.797" v="4758" actId="1036"/>
          <ac:spMkLst>
            <pc:docMk/>
            <pc:sldMk cId="3967146528" sldId="256"/>
            <ac:spMk id="257" creationId="{4C8EC5F7-3F22-D71C-FC32-8F36FCABC71D}"/>
          </ac:spMkLst>
        </pc:spChg>
        <pc:spChg chg="add mod">
          <ac:chgData name="Teresa Crisp" userId="697cdfdc-633a-4b4f-8fd1-46c2eacb96d9" providerId="ADAL" clId="{B48664F0-7669-4788-B4FB-86DBB3FDE494}" dt="2025-02-27T08:17:29.797" v="4758" actId="1036"/>
          <ac:spMkLst>
            <pc:docMk/>
            <pc:sldMk cId="3967146528" sldId="256"/>
            <ac:spMk id="258" creationId="{7F8A2E08-B7CD-E616-C3F1-EE2598FFE3B1}"/>
          </ac:spMkLst>
        </pc:spChg>
        <pc:spChg chg="add mod">
          <ac:chgData name="Teresa Crisp" userId="697cdfdc-633a-4b4f-8fd1-46c2eacb96d9" providerId="ADAL" clId="{B48664F0-7669-4788-B4FB-86DBB3FDE494}" dt="2025-02-27T08:17:29.797" v="4758" actId="1036"/>
          <ac:spMkLst>
            <pc:docMk/>
            <pc:sldMk cId="3967146528" sldId="256"/>
            <ac:spMk id="259" creationId="{34168889-B15E-57D0-F409-0012A3696861}"/>
          </ac:spMkLst>
        </pc:spChg>
        <pc:spChg chg="add mod">
          <ac:chgData name="Teresa Crisp" userId="697cdfdc-633a-4b4f-8fd1-46c2eacb96d9" providerId="ADAL" clId="{B48664F0-7669-4788-B4FB-86DBB3FDE494}" dt="2025-02-27T08:17:29.797" v="4758" actId="1036"/>
          <ac:spMkLst>
            <pc:docMk/>
            <pc:sldMk cId="3967146528" sldId="256"/>
            <ac:spMk id="271" creationId="{C336FA5E-3C7D-BF3F-007D-5C527168C901}"/>
          </ac:spMkLst>
        </pc:spChg>
        <pc:spChg chg="add mod">
          <ac:chgData name="Teresa Crisp" userId="697cdfdc-633a-4b4f-8fd1-46c2eacb96d9" providerId="ADAL" clId="{B48664F0-7669-4788-B4FB-86DBB3FDE494}" dt="2025-02-27T08:17:29.797" v="4758" actId="1036"/>
          <ac:spMkLst>
            <pc:docMk/>
            <pc:sldMk cId="3967146528" sldId="256"/>
            <ac:spMk id="272" creationId="{A74BA35D-8BE5-40EE-78BC-5EAE239955BC}"/>
          </ac:spMkLst>
        </pc:spChg>
        <pc:spChg chg="add mod">
          <ac:chgData name="Teresa Crisp" userId="697cdfdc-633a-4b4f-8fd1-46c2eacb96d9" providerId="ADAL" clId="{B48664F0-7669-4788-B4FB-86DBB3FDE494}" dt="2025-02-27T08:17:29.797" v="4758" actId="1036"/>
          <ac:spMkLst>
            <pc:docMk/>
            <pc:sldMk cId="3967146528" sldId="256"/>
            <ac:spMk id="283" creationId="{A56BBE7C-F68F-08B6-7066-4A5D4AFBD1C5}"/>
          </ac:spMkLst>
        </pc:spChg>
        <pc:spChg chg="add mod">
          <ac:chgData name="Teresa Crisp" userId="697cdfdc-633a-4b4f-8fd1-46c2eacb96d9" providerId="ADAL" clId="{B48664F0-7669-4788-B4FB-86DBB3FDE494}" dt="2025-02-27T08:17:29.797" v="4758" actId="1036"/>
          <ac:spMkLst>
            <pc:docMk/>
            <pc:sldMk cId="3967146528" sldId="256"/>
            <ac:spMk id="284" creationId="{81316E25-6551-6A14-F633-477E0A6B1CDB}"/>
          </ac:spMkLst>
        </pc:spChg>
        <pc:spChg chg="add mod">
          <ac:chgData name="Teresa Crisp" userId="697cdfdc-633a-4b4f-8fd1-46c2eacb96d9" providerId="ADAL" clId="{B48664F0-7669-4788-B4FB-86DBB3FDE494}" dt="2025-02-27T08:17:29.797" v="4758" actId="1036"/>
          <ac:spMkLst>
            <pc:docMk/>
            <pc:sldMk cId="3967146528" sldId="256"/>
            <ac:spMk id="285" creationId="{7272C926-B287-9E89-FEAF-5E73ED3656FA}"/>
          </ac:spMkLst>
        </pc:spChg>
        <pc:spChg chg="add mod">
          <ac:chgData name="Teresa Crisp" userId="697cdfdc-633a-4b4f-8fd1-46c2eacb96d9" providerId="ADAL" clId="{B48664F0-7669-4788-B4FB-86DBB3FDE494}" dt="2025-02-27T08:17:29.797" v="4758" actId="1036"/>
          <ac:spMkLst>
            <pc:docMk/>
            <pc:sldMk cId="3967146528" sldId="256"/>
            <ac:spMk id="286" creationId="{4F37156F-94CB-C3BD-5EED-928C0341DBCD}"/>
          </ac:spMkLst>
        </pc:spChg>
        <pc:picChg chg="add mod">
          <ac:chgData name="Teresa Crisp" userId="697cdfdc-633a-4b4f-8fd1-46c2eacb96d9" providerId="ADAL" clId="{B48664F0-7669-4788-B4FB-86DBB3FDE494}" dt="2025-02-26T16:46:48.171" v="4636" actId="14100"/>
          <ac:picMkLst>
            <pc:docMk/>
            <pc:sldMk cId="3967146528" sldId="256"/>
            <ac:picMk id="112" creationId="{0D3C0825-B4AB-11C7-38AF-3C1E02240652}"/>
          </ac:picMkLst>
        </pc:picChg>
        <pc:cxnChg chg="add mod">
          <ac:chgData name="Teresa Crisp" userId="697cdfdc-633a-4b4f-8fd1-46c2eacb96d9" providerId="ADAL" clId="{B48664F0-7669-4788-B4FB-86DBB3FDE494}" dt="2025-02-27T08:17:29.797" v="4758" actId="1036"/>
          <ac:cxnSpMkLst>
            <pc:docMk/>
            <pc:sldMk cId="3967146528" sldId="256"/>
            <ac:cxnSpMk id="45" creationId="{C3C417FF-9B9D-3D04-BD82-A2385B2A0AD3}"/>
          </ac:cxnSpMkLst>
        </pc:cxnChg>
        <pc:cxnChg chg="add mod">
          <ac:chgData name="Teresa Crisp" userId="697cdfdc-633a-4b4f-8fd1-46c2eacb96d9" providerId="ADAL" clId="{B48664F0-7669-4788-B4FB-86DBB3FDE494}" dt="2025-02-26T16:30:02.343" v="4282" actId="1076"/>
          <ac:cxnSpMkLst>
            <pc:docMk/>
            <pc:sldMk cId="3967146528" sldId="256"/>
            <ac:cxnSpMk id="60" creationId="{58113B13-2BE9-5DA0-F76D-B4196DE55019}"/>
          </ac:cxnSpMkLst>
        </pc:cxnChg>
        <pc:cxnChg chg="add mod">
          <ac:chgData name="Teresa Crisp" userId="697cdfdc-633a-4b4f-8fd1-46c2eacb96d9" providerId="ADAL" clId="{B48664F0-7669-4788-B4FB-86DBB3FDE494}" dt="2025-02-27T08:17:29.797" v="4758" actId="1036"/>
          <ac:cxnSpMkLst>
            <pc:docMk/>
            <pc:sldMk cId="3967146528" sldId="256"/>
            <ac:cxnSpMk id="86" creationId="{D1F6F4CE-F2DD-4398-7C99-99EC2155F2A0}"/>
          </ac:cxnSpMkLst>
        </pc:cxnChg>
        <pc:cxnChg chg="add mod">
          <ac:chgData name="Teresa Crisp" userId="697cdfdc-633a-4b4f-8fd1-46c2eacb96d9" providerId="ADAL" clId="{B48664F0-7669-4788-B4FB-86DBB3FDE494}" dt="2025-02-27T08:17:29.797" v="4758" actId="1036"/>
          <ac:cxnSpMkLst>
            <pc:docMk/>
            <pc:sldMk cId="3967146528" sldId="256"/>
            <ac:cxnSpMk id="100" creationId="{7DC65EC2-6CBB-A18B-D412-BF863C93BC2A}"/>
          </ac:cxnSpMkLst>
        </pc:cxnChg>
        <pc:cxnChg chg="add mod">
          <ac:chgData name="Teresa Crisp" userId="697cdfdc-633a-4b4f-8fd1-46c2eacb96d9" providerId="ADAL" clId="{B48664F0-7669-4788-B4FB-86DBB3FDE494}" dt="2025-02-26T16:56:13.114" v="4694" actId="1076"/>
          <ac:cxnSpMkLst>
            <pc:docMk/>
            <pc:sldMk cId="3967146528" sldId="256"/>
            <ac:cxnSpMk id="123" creationId="{6A6B5DCF-FFEE-E374-75AC-D976296A7D9F}"/>
          </ac:cxnSpMkLst>
        </pc:cxnChg>
        <pc:cxnChg chg="add mod">
          <ac:chgData name="Teresa Crisp" userId="697cdfdc-633a-4b4f-8fd1-46c2eacb96d9" providerId="ADAL" clId="{B48664F0-7669-4788-B4FB-86DBB3FDE494}" dt="2025-02-27T08:17:29.797" v="4758" actId="1036"/>
          <ac:cxnSpMkLst>
            <pc:docMk/>
            <pc:sldMk cId="3967146528" sldId="256"/>
            <ac:cxnSpMk id="129" creationId="{D03D4576-9541-7DFB-1267-AB2A3AC283D1}"/>
          </ac:cxnSpMkLst>
        </pc:cxnChg>
        <pc:cxnChg chg="add mod">
          <ac:chgData name="Teresa Crisp" userId="697cdfdc-633a-4b4f-8fd1-46c2eacb96d9" providerId="ADAL" clId="{B48664F0-7669-4788-B4FB-86DBB3FDE494}" dt="2025-02-26T16:56:26.688" v="4696" actId="14100"/>
          <ac:cxnSpMkLst>
            <pc:docMk/>
            <pc:sldMk cId="3967146528" sldId="256"/>
            <ac:cxnSpMk id="141" creationId="{F138BE1F-9494-0CA2-1B48-854CE8C93114}"/>
          </ac:cxnSpMkLst>
        </pc:cxnChg>
        <pc:cxnChg chg="add mod">
          <ac:chgData name="Teresa Crisp" userId="697cdfdc-633a-4b4f-8fd1-46c2eacb96d9" providerId="ADAL" clId="{B48664F0-7669-4788-B4FB-86DBB3FDE494}" dt="2025-02-26T09:00:47.008" v="3165" actId="14100"/>
          <ac:cxnSpMkLst>
            <pc:docMk/>
            <pc:sldMk cId="3967146528" sldId="256"/>
            <ac:cxnSpMk id="142" creationId="{F8639482-E92D-A312-CC80-7DA4E643E007}"/>
          </ac:cxnSpMkLst>
        </pc:cxnChg>
        <pc:cxnChg chg="add mod">
          <ac:chgData name="Teresa Crisp" userId="697cdfdc-633a-4b4f-8fd1-46c2eacb96d9" providerId="ADAL" clId="{B48664F0-7669-4788-B4FB-86DBB3FDE494}" dt="2025-02-26T09:01:33.801" v="3172" actId="1076"/>
          <ac:cxnSpMkLst>
            <pc:docMk/>
            <pc:sldMk cId="3967146528" sldId="256"/>
            <ac:cxnSpMk id="146" creationId="{BF724A8D-D06D-E6BB-E4A6-50F15DE376C1}"/>
          </ac:cxnSpMkLst>
        </pc:cxnChg>
        <pc:cxnChg chg="add mod">
          <ac:chgData name="Teresa Crisp" userId="697cdfdc-633a-4b4f-8fd1-46c2eacb96d9" providerId="ADAL" clId="{B48664F0-7669-4788-B4FB-86DBB3FDE494}" dt="2025-02-27T08:18:00.673" v="4763" actId="1076"/>
          <ac:cxnSpMkLst>
            <pc:docMk/>
            <pc:sldMk cId="3967146528" sldId="256"/>
            <ac:cxnSpMk id="149" creationId="{51627B5A-2F68-C526-9139-FFC32307CC89}"/>
          </ac:cxnSpMkLst>
        </pc:cxnChg>
        <pc:cxnChg chg="add mod">
          <ac:chgData name="Teresa Crisp" userId="697cdfdc-633a-4b4f-8fd1-46c2eacb96d9" providerId="ADAL" clId="{B48664F0-7669-4788-B4FB-86DBB3FDE494}" dt="2025-02-27T08:18:00.673" v="4763" actId="1076"/>
          <ac:cxnSpMkLst>
            <pc:docMk/>
            <pc:sldMk cId="3967146528" sldId="256"/>
            <ac:cxnSpMk id="157" creationId="{5433CFC8-545A-1706-BEA8-1D2394C7E456}"/>
          </ac:cxnSpMkLst>
        </pc:cxnChg>
        <pc:cxnChg chg="add mod">
          <ac:chgData name="Teresa Crisp" userId="697cdfdc-633a-4b4f-8fd1-46c2eacb96d9" providerId="ADAL" clId="{B48664F0-7669-4788-B4FB-86DBB3FDE494}" dt="2025-02-27T08:18:00.673" v="4763" actId="1076"/>
          <ac:cxnSpMkLst>
            <pc:docMk/>
            <pc:sldMk cId="3967146528" sldId="256"/>
            <ac:cxnSpMk id="177" creationId="{D770A414-AD52-EBCF-4270-DF3B72137800}"/>
          </ac:cxnSpMkLst>
        </pc:cxnChg>
        <pc:cxnChg chg="add mod">
          <ac:chgData name="Teresa Crisp" userId="697cdfdc-633a-4b4f-8fd1-46c2eacb96d9" providerId="ADAL" clId="{B48664F0-7669-4788-B4FB-86DBB3FDE494}" dt="2025-02-26T16:43:13.693" v="4617" actId="14100"/>
          <ac:cxnSpMkLst>
            <pc:docMk/>
            <pc:sldMk cId="3967146528" sldId="256"/>
            <ac:cxnSpMk id="211" creationId="{CDCE9CD4-1DAE-7CCF-3AE3-11288F29C659}"/>
          </ac:cxnSpMkLst>
        </pc:cxnChg>
        <pc:cxnChg chg="add">
          <ac:chgData name="Teresa Crisp" userId="697cdfdc-633a-4b4f-8fd1-46c2eacb96d9" providerId="ADAL" clId="{B48664F0-7669-4788-B4FB-86DBB3FDE494}" dt="2025-02-26T15:33:31.836" v="3444" actId="11529"/>
          <ac:cxnSpMkLst>
            <pc:docMk/>
            <pc:sldMk cId="3967146528" sldId="256"/>
            <ac:cxnSpMk id="225" creationId="{5992FE6D-9E04-6519-51D2-2B03150F8D22}"/>
          </ac:cxnSpMkLst>
        </pc:cxnChg>
        <pc:cxnChg chg="add mod">
          <ac:chgData name="Teresa Crisp" userId="697cdfdc-633a-4b4f-8fd1-46c2eacb96d9" providerId="ADAL" clId="{B48664F0-7669-4788-B4FB-86DBB3FDE494}" dt="2025-02-27T08:17:29.797" v="4758" actId="1036"/>
          <ac:cxnSpMkLst>
            <pc:docMk/>
            <pc:sldMk cId="3967146528" sldId="256"/>
            <ac:cxnSpMk id="226" creationId="{5B32D9EE-9C92-194A-91E2-B810FEC4505F}"/>
          </ac:cxnSpMkLst>
        </pc:cxnChg>
        <pc:cxnChg chg="add mod">
          <ac:chgData name="Teresa Crisp" userId="697cdfdc-633a-4b4f-8fd1-46c2eacb96d9" providerId="ADAL" clId="{B48664F0-7669-4788-B4FB-86DBB3FDE494}" dt="2025-02-27T08:17:29.797" v="4758" actId="1036"/>
          <ac:cxnSpMkLst>
            <pc:docMk/>
            <pc:sldMk cId="3967146528" sldId="256"/>
            <ac:cxnSpMk id="230" creationId="{58AA9B16-C8F7-D927-15D6-864AA0A19C6C}"/>
          </ac:cxnSpMkLst>
        </pc:cxnChg>
        <pc:cxnChg chg="add mod">
          <ac:chgData name="Teresa Crisp" userId="697cdfdc-633a-4b4f-8fd1-46c2eacb96d9" providerId="ADAL" clId="{B48664F0-7669-4788-B4FB-86DBB3FDE494}" dt="2025-02-27T08:17:29.797" v="4758" actId="1036"/>
          <ac:cxnSpMkLst>
            <pc:docMk/>
            <pc:sldMk cId="3967146528" sldId="256"/>
            <ac:cxnSpMk id="245" creationId="{2B7F832D-AFE7-27D0-74D3-62072A9AFC89}"/>
          </ac:cxnSpMkLst>
        </pc:cxnChg>
        <pc:cxnChg chg="add mod">
          <ac:chgData name="Teresa Crisp" userId="697cdfdc-633a-4b4f-8fd1-46c2eacb96d9" providerId="ADAL" clId="{B48664F0-7669-4788-B4FB-86DBB3FDE494}" dt="2025-02-27T08:17:29.797" v="4758" actId="1036"/>
          <ac:cxnSpMkLst>
            <pc:docMk/>
            <pc:sldMk cId="3967146528" sldId="256"/>
            <ac:cxnSpMk id="250" creationId="{786F13FA-4AF6-06D2-FD57-FCD020D3A511}"/>
          </ac:cxnSpMkLst>
        </pc:cxnChg>
        <pc:cxnChg chg="add mod">
          <ac:chgData name="Teresa Crisp" userId="697cdfdc-633a-4b4f-8fd1-46c2eacb96d9" providerId="ADAL" clId="{B48664F0-7669-4788-B4FB-86DBB3FDE494}" dt="2025-02-27T08:17:29.797" v="4758" actId="1036"/>
          <ac:cxnSpMkLst>
            <pc:docMk/>
            <pc:sldMk cId="3967146528" sldId="256"/>
            <ac:cxnSpMk id="251" creationId="{31111268-D4CC-EA3B-274C-82D5F9E6A34B}"/>
          </ac:cxnSpMkLst>
        </pc:cxnChg>
        <pc:cxnChg chg="add mod">
          <ac:chgData name="Teresa Crisp" userId="697cdfdc-633a-4b4f-8fd1-46c2eacb96d9" providerId="ADAL" clId="{B48664F0-7669-4788-B4FB-86DBB3FDE494}" dt="2025-02-27T08:17:29.797" v="4758" actId="1036"/>
          <ac:cxnSpMkLst>
            <pc:docMk/>
            <pc:sldMk cId="3967146528" sldId="256"/>
            <ac:cxnSpMk id="253" creationId="{DBBE66A4-65AC-A400-2BCB-364DA33AC09D}"/>
          </ac:cxnSpMkLst>
        </pc:cxnChg>
        <pc:cxnChg chg="add mod">
          <ac:chgData name="Teresa Crisp" userId="697cdfdc-633a-4b4f-8fd1-46c2eacb96d9" providerId="ADAL" clId="{B48664F0-7669-4788-B4FB-86DBB3FDE494}" dt="2025-02-27T08:17:29.797" v="4758" actId="1036"/>
          <ac:cxnSpMkLst>
            <pc:docMk/>
            <pc:sldMk cId="3967146528" sldId="256"/>
            <ac:cxnSpMk id="255" creationId="{014789F6-39CC-3A8F-19E9-61C5982B8B19}"/>
          </ac:cxnSpMkLst>
        </pc:cxnChg>
        <pc:cxnChg chg="add mod">
          <ac:chgData name="Teresa Crisp" userId="697cdfdc-633a-4b4f-8fd1-46c2eacb96d9" providerId="ADAL" clId="{B48664F0-7669-4788-B4FB-86DBB3FDE494}" dt="2025-02-27T08:17:29.797" v="4758" actId="1036"/>
          <ac:cxnSpMkLst>
            <pc:docMk/>
            <pc:sldMk cId="3967146528" sldId="256"/>
            <ac:cxnSpMk id="261" creationId="{7473B796-8821-A6A0-CFAD-6B132F7E77C7}"/>
          </ac:cxnSpMkLst>
        </pc:cxnChg>
        <pc:cxnChg chg="add mod">
          <ac:chgData name="Teresa Crisp" userId="697cdfdc-633a-4b4f-8fd1-46c2eacb96d9" providerId="ADAL" clId="{B48664F0-7669-4788-B4FB-86DBB3FDE494}" dt="2025-02-27T08:17:29.797" v="4758" actId="1036"/>
          <ac:cxnSpMkLst>
            <pc:docMk/>
            <pc:sldMk cId="3967146528" sldId="256"/>
            <ac:cxnSpMk id="264" creationId="{EB7A92BD-BB2D-E44B-FABB-B0098F09AB2D}"/>
          </ac:cxnSpMkLst>
        </pc:cxnChg>
        <pc:cxnChg chg="add mod">
          <ac:chgData name="Teresa Crisp" userId="697cdfdc-633a-4b4f-8fd1-46c2eacb96d9" providerId="ADAL" clId="{B48664F0-7669-4788-B4FB-86DBB3FDE494}" dt="2025-02-27T08:17:29.797" v="4758" actId="1036"/>
          <ac:cxnSpMkLst>
            <pc:docMk/>
            <pc:sldMk cId="3967146528" sldId="256"/>
            <ac:cxnSpMk id="265" creationId="{3BB04D2A-2A1F-F7C4-0F79-4CF9F35636E1}"/>
          </ac:cxnSpMkLst>
        </pc:cxnChg>
        <pc:cxnChg chg="add mod">
          <ac:chgData name="Teresa Crisp" userId="697cdfdc-633a-4b4f-8fd1-46c2eacb96d9" providerId="ADAL" clId="{B48664F0-7669-4788-B4FB-86DBB3FDE494}" dt="2025-02-27T08:17:29.797" v="4758" actId="1036"/>
          <ac:cxnSpMkLst>
            <pc:docMk/>
            <pc:sldMk cId="3967146528" sldId="256"/>
            <ac:cxnSpMk id="267" creationId="{17A958C1-69DD-0CB0-067E-652E15A554AA}"/>
          </ac:cxnSpMkLst>
        </pc:cxnChg>
        <pc:cxnChg chg="add mod">
          <ac:chgData name="Teresa Crisp" userId="697cdfdc-633a-4b4f-8fd1-46c2eacb96d9" providerId="ADAL" clId="{B48664F0-7669-4788-B4FB-86DBB3FDE494}" dt="2025-02-27T08:17:29.797" v="4758" actId="1036"/>
          <ac:cxnSpMkLst>
            <pc:docMk/>
            <pc:sldMk cId="3967146528" sldId="256"/>
            <ac:cxnSpMk id="268" creationId="{ADE134EC-BC49-93BB-4324-5DFB383FE472}"/>
          </ac:cxnSpMkLst>
        </pc:cxnChg>
        <pc:cxnChg chg="add mod">
          <ac:chgData name="Teresa Crisp" userId="697cdfdc-633a-4b4f-8fd1-46c2eacb96d9" providerId="ADAL" clId="{B48664F0-7669-4788-B4FB-86DBB3FDE494}" dt="2025-02-27T08:17:29.797" v="4758" actId="1036"/>
          <ac:cxnSpMkLst>
            <pc:docMk/>
            <pc:sldMk cId="3967146528" sldId="256"/>
            <ac:cxnSpMk id="270" creationId="{810ED055-9DA3-CAFB-DCD9-A727B123BF5F}"/>
          </ac:cxnSpMkLst>
        </pc:cxnChg>
        <pc:cxnChg chg="add mod">
          <ac:chgData name="Teresa Crisp" userId="697cdfdc-633a-4b4f-8fd1-46c2eacb96d9" providerId="ADAL" clId="{B48664F0-7669-4788-B4FB-86DBB3FDE494}" dt="2025-02-27T08:17:29.797" v="4758" actId="1036"/>
          <ac:cxnSpMkLst>
            <pc:docMk/>
            <pc:sldMk cId="3967146528" sldId="256"/>
            <ac:cxnSpMk id="274" creationId="{24D6D6FE-1B4A-0A0A-2B23-CC5FD5773FD9}"/>
          </ac:cxnSpMkLst>
        </pc:cxnChg>
        <pc:cxnChg chg="add mod">
          <ac:chgData name="Teresa Crisp" userId="697cdfdc-633a-4b4f-8fd1-46c2eacb96d9" providerId="ADAL" clId="{B48664F0-7669-4788-B4FB-86DBB3FDE494}" dt="2025-02-27T08:17:29.797" v="4758" actId="1036"/>
          <ac:cxnSpMkLst>
            <pc:docMk/>
            <pc:sldMk cId="3967146528" sldId="256"/>
            <ac:cxnSpMk id="277" creationId="{FBE7257C-355E-4882-086D-44420B02FF0A}"/>
          </ac:cxnSpMkLst>
        </pc:cxnChg>
      </pc:sldChg>
      <pc:sldChg chg="modSp mod">
        <pc:chgData name="Teresa Crisp" userId="697cdfdc-633a-4b4f-8fd1-46c2eacb96d9" providerId="ADAL" clId="{B48664F0-7669-4788-B4FB-86DBB3FDE494}" dt="2025-02-24T16:05:17.272" v="1991" actId="14100"/>
        <pc:sldMkLst>
          <pc:docMk/>
          <pc:sldMk cId="2248189467" sldId="257"/>
        </pc:sldMkLst>
      </pc:sldChg>
      <pc:sldChg chg="modSp mod">
        <pc:chgData name="Teresa Crisp" userId="697cdfdc-633a-4b4f-8fd1-46c2eacb96d9" providerId="ADAL" clId="{B48664F0-7669-4788-B4FB-86DBB3FDE494}" dt="2025-02-24T16:09:09.368" v="2017" actId="14100"/>
        <pc:sldMkLst>
          <pc:docMk/>
          <pc:sldMk cId="2513918442" sldId="258"/>
        </pc:sldMkLst>
        <pc:spChg chg="mod">
          <ac:chgData name="Teresa Crisp" userId="697cdfdc-633a-4b4f-8fd1-46c2eacb96d9" providerId="ADAL" clId="{B48664F0-7669-4788-B4FB-86DBB3FDE494}" dt="2025-02-24T16:07:55.401" v="2009" actId="14100"/>
          <ac:spMkLst>
            <pc:docMk/>
            <pc:sldMk cId="2513918442" sldId="258"/>
            <ac:spMk id="2" creationId="{42552A95-5B53-78BE-E9B7-1C248997DD1E}"/>
          </ac:spMkLst>
        </pc:spChg>
        <pc:spChg chg="mod">
          <ac:chgData name="Teresa Crisp" userId="697cdfdc-633a-4b4f-8fd1-46c2eacb96d9" providerId="ADAL" clId="{B48664F0-7669-4788-B4FB-86DBB3FDE494}" dt="2025-02-24T16:08:39.457" v="2013" actId="14100"/>
          <ac:spMkLst>
            <pc:docMk/>
            <pc:sldMk cId="2513918442" sldId="258"/>
            <ac:spMk id="3" creationId="{350F60BC-2E15-A4C0-7C56-F0E3B87B96D7}"/>
          </ac:spMkLst>
        </pc:spChg>
        <pc:spChg chg="mod">
          <ac:chgData name="Teresa Crisp" userId="697cdfdc-633a-4b4f-8fd1-46c2eacb96d9" providerId="ADAL" clId="{B48664F0-7669-4788-B4FB-86DBB3FDE494}" dt="2025-02-24T16:09:09.368" v="2017" actId="14100"/>
          <ac:spMkLst>
            <pc:docMk/>
            <pc:sldMk cId="2513918442" sldId="258"/>
            <ac:spMk id="4" creationId="{BAC0666E-BB2E-B406-91CE-C0D6A011B6BA}"/>
          </ac:spMkLst>
        </pc:spChg>
      </pc:sldChg>
      <pc:sldChg chg="addSp delSp modSp new mod ord">
        <pc:chgData name="Teresa Crisp" userId="697cdfdc-633a-4b4f-8fd1-46c2eacb96d9" providerId="ADAL" clId="{B48664F0-7669-4788-B4FB-86DBB3FDE494}" dt="2025-02-18T09:16:19.622" v="67" actId="14100"/>
        <pc:sldMkLst>
          <pc:docMk/>
          <pc:sldMk cId="1355637936" sldId="259"/>
        </pc:sldMkLst>
        <pc:spChg chg="add mod">
          <ac:chgData name="Teresa Crisp" userId="697cdfdc-633a-4b4f-8fd1-46c2eacb96d9" providerId="ADAL" clId="{B48664F0-7669-4788-B4FB-86DBB3FDE494}" dt="2025-02-18T09:16:19.622" v="67" actId="14100"/>
          <ac:spMkLst>
            <pc:docMk/>
            <pc:sldMk cId="1355637936" sldId="259"/>
            <ac:spMk id="4" creationId="{1F08B0C2-5B19-8203-B3A5-D4F4AEB8A62B}"/>
          </ac:spMkLst>
        </pc:spChg>
        <pc:spChg chg="add mod">
          <ac:chgData name="Teresa Crisp" userId="697cdfdc-633a-4b4f-8fd1-46c2eacb96d9" providerId="ADAL" clId="{B48664F0-7669-4788-B4FB-86DBB3FDE494}" dt="2025-02-18T09:16:19.622" v="67" actId="14100"/>
          <ac:spMkLst>
            <pc:docMk/>
            <pc:sldMk cId="1355637936" sldId="259"/>
            <ac:spMk id="6" creationId="{EDEBA2F3-4A08-5ED5-4DD1-9E950EEA8B52}"/>
          </ac:spMkLst>
        </pc:spChg>
        <pc:spChg chg="add mod">
          <ac:chgData name="Teresa Crisp" userId="697cdfdc-633a-4b4f-8fd1-46c2eacb96d9" providerId="ADAL" clId="{B48664F0-7669-4788-B4FB-86DBB3FDE494}" dt="2025-02-18T09:16:19.622" v="67" actId="14100"/>
          <ac:spMkLst>
            <pc:docMk/>
            <pc:sldMk cId="1355637936" sldId="259"/>
            <ac:spMk id="7" creationId="{F51979DC-4B77-212B-ADF3-D107E19A1EDC}"/>
          </ac:spMkLst>
        </pc:spChg>
        <pc:spChg chg="add mod">
          <ac:chgData name="Teresa Crisp" userId="697cdfdc-633a-4b4f-8fd1-46c2eacb96d9" providerId="ADAL" clId="{B48664F0-7669-4788-B4FB-86DBB3FDE494}" dt="2025-02-18T09:16:19.622" v="67" actId="14100"/>
          <ac:spMkLst>
            <pc:docMk/>
            <pc:sldMk cId="1355637936" sldId="259"/>
            <ac:spMk id="8" creationId="{DCF4BE99-91B2-2EFE-0AD9-953178AE63F8}"/>
          </ac:spMkLst>
        </pc:spChg>
        <pc:spChg chg="add mod">
          <ac:chgData name="Teresa Crisp" userId="697cdfdc-633a-4b4f-8fd1-46c2eacb96d9" providerId="ADAL" clId="{B48664F0-7669-4788-B4FB-86DBB3FDE494}" dt="2025-02-18T09:16:19.622" v="67" actId="14100"/>
          <ac:spMkLst>
            <pc:docMk/>
            <pc:sldMk cId="1355637936" sldId="259"/>
            <ac:spMk id="9" creationId="{D417DA04-E841-1F99-7427-C1044AB71C26}"/>
          </ac:spMkLst>
        </pc:spChg>
        <pc:spChg chg="add mod">
          <ac:chgData name="Teresa Crisp" userId="697cdfdc-633a-4b4f-8fd1-46c2eacb96d9" providerId="ADAL" clId="{B48664F0-7669-4788-B4FB-86DBB3FDE494}" dt="2025-02-18T09:16:19.622" v="67" actId="14100"/>
          <ac:spMkLst>
            <pc:docMk/>
            <pc:sldMk cId="1355637936" sldId="259"/>
            <ac:spMk id="10" creationId="{3EF7C730-D66D-3F3A-45F3-474939C40BC0}"/>
          </ac:spMkLst>
        </pc:spChg>
        <pc:spChg chg="add mod">
          <ac:chgData name="Teresa Crisp" userId="697cdfdc-633a-4b4f-8fd1-46c2eacb96d9" providerId="ADAL" clId="{B48664F0-7669-4788-B4FB-86DBB3FDE494}" dt="2025-02-18T09:16:19.622" v="67" actId="14100"/>
          <ac:spMkLst>
            <pc:docMk/>
            <pc:sldMk cId="1355637936" sldId="259"/>
            <ac:spMk id="11" creationId="{3A22D469-EDE4-3144-95A8-C2C238AFA3A3}"/>
          </ac:spMkLst>
        </pc:spChg>
        <pc:spChg chg="add mod">
          <ac:chgData name="Teresa Crisp" userId="697cdfdc-633a-4b4f-8fd1-46c2eacb96d9" providerId="ADAL" clId="{B48664F0-7669-4788-B4FB-86DBB3FDE494}" dt="2025-02-18T09:16:19.622" v="67" actId="14100"/>
          <ac:spMkLst>
            <pc:docMk/>
            <pc:sldMk cId="1355637936" sldId="259"/>
            <ac:spMk id="12" creationId="{E4607AB7-5B01-AC3A-8085-6035FE48E34D}"/>
          </ac:spMkLst>
        </pc:spChg>
        <pc:spChg chg="add mod">
          <ac:chgData name="Teresa Crisp" userId="697cdfdc-633a-4b4f-8fd1-46c2eacb96d9" providerId="ADAL" clId="{B48664F0-7669-4788-B4FB-86DBB3FDE494}" dt="2025-02-18T09:16:19.622" v="67" actId="14100"/>
          <ac:spMkLst>
            <pc:docMk/>
            <pc:sldMk cId="1355637936" sldId="259"/>
            <ac:spMk id="13" creationId="{04EE4960-9EE8-1B75-4CD1-3975BE0FCB75}"/>
          </ac:spMkLst>
        </pc:spChg>
        <pc:spChg chg="add mod">
          <ac:chgData name="Teresa Crisp" userId="697cdfdc-633a-4b4f-8fd1-46c2eacb96d9" providerId="ADAL" clId="{B48664F0-7669-4788-B4FB-86DBB3FDE494}" dt="2025-02-18T09:16:19.622" v="67" actId="14100"/>
          <ac:spMkLst>
            <pc:docMk/>
            <pc:sldMk cId="1355637936" sldId="259"/>
            <ac:spMk id="14" creationId="{7BF2DA78-F23B-B141-B864-E8C36B1F84D0}"/>
          </ac:spMkLst>
        </pc:spChg>
        <pc:spChg chg="add mod">
          <ac:chgData name="Teresa Crisp" userId="697cdfdc-633a-4b4f-8fd1-46c2eacb96d9" providerId="ADAL" clId="{B48664F0-7669-4788-B4FB-86DBB3FDE494}" dt="2025-02-18T09:16:19.622" v="67" actId="14100"/>
          <ac:spMkLst>
            <pc:docMk/>
            <pc:sldMk cId="1355637936" sldId="259"/>
            <ac:spMk id="15" creationId="{304FDC6F-10E9-C41C-88E6-6574E619FCF9}"/>
          </ac:spMkLst>
        </pc:spChg>
        <pc:spChg chg="add mod">
          <ac:chgData name="Teresa Crisp" userId="697cdfdc-633a-4b4f-8fd1-46c2eacb96d9" providerId="ADAL" clId="{B48664F0-7669-4788-B4FB-86DBB3FDE494}" dt="2025-02-18T09:16:19.622" v="67" actId="14100"/>
          <ac:spMkLst>
            <pc:docMk/>
            <pc:sldMk cId="1355637936" sldId="259"/>
            <ac:spMk id="16" creationId="{CA045EAD-E2D8-167D-B7B1-EA60817EB96A}"/>
          </ac:spMkLst>
        </pc:spChg>
        <pc:spChg chg="add mod">
          <ac:chgData name="Teresa Crisp" userId="697cdfdc-633a-4b4f-8fd1-46c2eacb96d9" providerId="ADAL" clId="{B48664F0-7669-4788-B4FB-86DBB3FDE494}" dt="2025-02-18T09:16:19.622" v="67" actId="14100"/>
          <ac:spMkLst>
            <pc:docMk/>
            <pc:sldMk cId="1355637936" sldId="259"/>
            <ac:spMk id="17" creationId="{E12D8B69-F91E-9591-5DC0-D2E31B809165}"/>
          </ac:spMkLst>
        </pc:spChg>
        <pc:spChg chg="add mod">
          <ac:chgData name="Teresa Crisp" userId="697cdfdc-633a-4b4f-8fd1-46c2eacb96d9" providerId="ADAL" clId="{B48664F0-7669-4788-B4FB-86DBB3FDE494}" dt="2025-02-18T09:16:19.622" v="67" actId="14100"/>
          <ac:spMkLst>
            <pc:docMk/>
            <pc:sldMk cId="1355637936" sldId="259"/>
            <ac:spMk id="18" creationId="{E7CBA536-0692-DDBA-6D0B-D161BE16EB13}"/>
          </ac:spMkLst>
        </pc:spChg>
        <pc:spChg chg="add mod">
          <ac:chgData name="Teresa Crisp" userId="697cdfdc-633a-4b4f-8fd1-46c2eacb96d9" providerId="ADAL" clId="{B48664F0-7669-4788-B4FB-86DBB3FDE494}" dt="2025-02-18T09:16:19.622" v="67" actId="14100"/>
          <ac:spMkLst>
            <pc:docMk/>
            <pc:sldMk cId="1355637936" sldId="259"/>
            <ac:spMk id="19" creationId="{DD174740-FD9B-863D-85F0-37827FB7F6D9}"/>
          </ac:spMkLst>
        </pc:spChg>
        <pc:spChg chg="add mod">
          <ac:chgData name="Teresa Crisp" userId="697cdfdc-633a-4b4f-8fd1-46c2eacb96d9" providerId="ADAL" clId="{B48664F0-7669-4788-B4FB-86DBB3FDE494}" dt="2025-02-18T09:16:19.622" v="67" actId="14100"/>
          <ac:spMkLst>
            <pc:docMk/>
            <pc:sldMk cId="1355637936" sldId="259"/>
            <ac:spMk id="20" creationId="{B54CD86E-D413-6E61-8127-4FD55D0BC922}"/>
          </ac:spMkLst>
        </pc:spChg>
        <pc:spChg chg="add mod">
          <ac:chgData name="Teresa Crisp" userId="697cdfdc-633a-4b4f-8fd1-46c2eacb96d9" providerId="ADAL" clId="{B48664F0-7669-4788-B4FB-86DBB3FDE494}" dt="2025-02-18T09:16:19.622" v="67" actId="14100"/>
          <ac:spMkLst>
            <pc:docMk/>
            <pc:sldMk cId="1355637936" sldId="259"/>
            <ac:spMk id="21" creationId="{F6AF5F65-266B-D287-E225-EFB27C20E661}"/>
          </ac:spMkLst>
        </pc:spChg>
        <pc:spChg chg="add mod">
          <ac:chgData name="Teresa Crisp" userId="697cdfdc-633a-4b4f-8fd1-46c2eacb96d9" providerId="ADAL" clId="{B48664F0-7669-4788-B4FB-86DBB3FDE494}" dt="2025-02-18T09:16:19.622" v="67" actId="14100"/>
          <ac:spMkLst>
            <pc:docMk/>
            <pc:sldMk cId="1355637936" sldId="259"/>
            <ac:spMk id="22" creationId="{F5E46268-0877-799B-8EA4-9567EE67BB75}"/>
          </ac:spMkLst>
        </pc:spChg>
        <pc:spChg chg="add mod">
          <ac:chgData name="Teresa Crisp" userId="697cdfdc-633a-4b4f-8fd1-46c2eacb96d9" providerId="ADAL" clId="{B48664F0-7669-4788-B4FB-86DBB3FDE494}" dt="2025-02-18T09:16:19.622" v="67" actId="14100"/>
          <ac:spMkLst>
            <pc:docMk/>
            <pc:sldMk cId="1355637936" sldId="259"/>
            <ac:spMk id="23" creationId="{2CD9F79D-2F61-8798-D819-DD7323A2F32E}"/>
          </ac:spMkLst>
        </pc:spChg>
        <pc:spChg chg="add mod">
          <ac:chgData name="Teresa Crisp" userId="697cdfdc-633a-4b4f-8fd1-46c2eacb96d9" providerId="ADAL" clId="{B48664F0-7669-4788-B4FB-86DBB3FDE494}" dt="2025-02-18T09:16:19.622" v="67" actId="14100"/>
          <ac:spMkLst>
            <pc:docMk/>
            <pc:sldMk cId="1355637936" sldId="259"/>
            <ac:spMk id="24" creationId="{E24F1E5D-E78A-6B13-4314-D31C120CFD38}"/>
          </ac:spMkLst>
        </pc:spChg>
        <pc:spChg chg="add mod">
          <ac:chgData name="Teresa Crisp" userId="697cdfdc-633a-4b4f-8fd1-46c2eacb96d9" providerId="ADAL" clId="{B48664F0-7669-4788-B4FB-86DBB3FDE494}" dt="2025-02-18T09:16:19.622" v="67" actId="14100"/>
          <ac:spMkLst>
            <pc:docMk/>
            <pc:sldMk cId="1355637936" sldId="259"/>
            <ac:spMk id="25" creationId="{C92701F4-6300-856E-A24C-A384A1CD8DF2}"/>
          </ac:spMkLst>
        </pc:spChg>
        <pc:spChg chg="add mod">
          <ac:chgData name="Teresa Crisp" userId="697cdfdc-633a-4b4f-8fd1-46c2eacb96d9" providerId="ADAL" clId="{B48664F0-7669-4788-B4FB-86DBB3FDE494}" dt="2025-02-18T09:16:19.622" v="67" actId="14100"/>
          <ac:spMkLst>
            <pc:docMk/>
            <pc:sldMk cId="1355637936" sldId="259"/>
            <ac:spMk id="26" creationId="{EE20829B-56CE-9E5C-F6E6-7A7AC5A1F768}"/>
          </ac:spMkLst>
        </pc:spChg>
      </pc:sldChg>
      <pc:sldChg chg="new">
        <pc:chgData name="Teresa Crisp" userId="697cdfdc-633a-4b4f-8fd1-46c2eacb96d9" providerId="ADAL" clId="{B48664F0-7669-4788-B4FB-86DBB3FDE494}" dt="2025-02-18T09:31:42.814" v="343" actId="680"/>
        <pc:sldMkLst>
          <pc:docMk/>
          <pc:sldMk cId="3105856692" sldId="260"/>
        </pc:sldMkLst>
      </pc:sldChg>
    </pc:docChg>
  </pc:docChgLst>
  <pc:docChgLst>
    <pc:chgData name="Teresa Crisp" userId="697cdfdc-633a-4b4f-8fd1-46c2eacb96d9" providerId="ADAL" clId="{D7519D65-08FD-41C1-9320-03D3054533FC}"/>
    <pc:docChg chg="delSld">
      <pc:chgData name="Teresa Crisp" userId="697cdfdc-633a-4b4f-8fd1-46c2eacb96d9" providerId="ADAL" clId="{D7519D65-08FD-41C1-9320-03D3054533FC}" dt="2025-03-14T08:17:26.558" v="3" actId="2696"/>
      <pc:docMkLst>
        <pc:docMk/>
      </pc:docMkLst>
      <pc:sldChg chg="del">
        <pc:chgData name="Teresa Crisp" userId="697cdfdc-633a-4b4f-8fd1-46c2eacb96d9" providerId="ADAL" clId="{D7519D65-08FD-41C1-9320-03D3054533FC}" dt="2025-03-14T08:17:12.953" v="0" actId="2696"/>
        <pc:sldMkLst>
          <pc:docMk/>
          <pc:sldMk cId="2248189467" sldId="257"/>
        </pc:sldMkLst>
      </pc:sldChg>
      <pc:sldChg chg="del">
        <pc:chgData name="Teresa Crisp" userId="697cdfdc-633a-4b4f-8fd1-46c2eacb96d9" providerId="ADAL" clId="{D7519D65-08FD-41C1-9320-03D3054533FC}" dt="2025-03-14T08:17:23.935" v="2" actId="2696"/>
        <pc:sldMkLst>
          <pc:docMk/>
          <pc:sldMk cId="2513918442" sldId="258"/>
        </pc:sldMkLst>
      </pc:sldChg>
      <pc:sldChg chg="del">
        <pc:chgData name="Teresa Crisp" userId="697cdfdc-633a-4b4f-8fd1-46c2eacb96d9" providerId="ADAL" clId="{D7519D65-08FD-41C1-9320-03D3054533FC}" dt="2025-03-14T08:17:21.296" v="1" actId="2696"/>
        <pc:sldMkLst>
          <pc:docMk/>
          <pc:sldMk cId="1355637936" sldId="259"/>
        </pc:sldMkLst>
      </pc:sldChg>
      <pc:sldChg chg="del">
        <pc:chgData name="Teresa Crisp" userId="697cdfdc-633a-4b4f-8fd1-46c2eacb96d9" providerId="ADAL" clId="{D7519D65-08FD-41C1-9320-03D3054533FC}" dt="2025-03-14T08:17:26.558" v="3" actId="2696"/>
        <pc:sldMkLst>
          <pc:docMk/>
          <pc:sldMk cId="3105856692" sldId="260"/>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995312"/>
            <a:ext cx="5829300" cy="4244622"/>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6403623"/>
            <a:ext cx="5143500" cy="2943577"/>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B79EF3F-D357-4B9A-9274-21A56FC58416}" type="datetimeFigureOut">
              <a:rPr lang="en-GB" smtClean="0"/>
              <a:t>14/03/2025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034D8D-2288-49B1-9E07-0999EE189E3A}" type="slidenum">
              <a:rPr lang="en-GB" smtClean="0"/>
              <a:t>‹#›</a:t>
            </a:fld>
            <a:endParaRPr lang="en-GB"/>
          </a:p>
        </p:txBody>
      </p:sp>
    </p:spTree>
    <p:extLst>
      <p:ext uri="{BB962C8B-B14F-4D97-AF65-F5344CB8AC3E}">
        <p14:creationId xmlns:p14="http://schemas.microsoft.com/office/powerpoint/2010/main" val="4429688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B79EF3F-D357-4B9A-9274-21A56FC58416}" type="datetimeFigureOut">
              <a:rPr lang="en-GB" smtClean="0"/>
              <a:t>14/03/2025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034D8D-2288-49B1-9E07-0999EE189E3A}" type="slidenum">
              <a:rPr lang="en-GB" smtClean="0"/>
              <a:t>‹#›</a:t>
            </a:fld>
            <a:endParaRPr lang="en-GB"/>
          </a:p>
        </p:txBody>
      </p:sp>
    </p:spTree>
    <p:extLst>
      <p:ext uri="{BB962C8B-B14F-4D97-AF65-F5344CB8AC3E}">
        <p14:creationId xmlns:p14="http://schemas.microsoft.com/office/powerpoint/2010/main" val="33639836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649111"/>
            <a:ext cx="1478756" cy="10332156"/>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649111"/>
            <a:ext cx="4350544" cy="1033215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B79EF3F-D357-4B9A-9274-21A56FC58416}" type="datetimeFigureOut">
              <a:rPr lang="en-GB" smtClean="0"/>
              <a:t>14/03/2025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034D8D-2288-49B1-9E07-0999EE189E3A}" type="slidenum">
              <a:rPr lang="en-GB" smtClean="0"/>
              <a:t>‹#›</a:t>
            </a:fld>
            <a:endParaRPr lang="en-GB"/>
          </a:p>
        </p:txBody>
      </p:sp>
    </p:spTree>
    <p:extLst>
      <p:ext uri="{BB962C8B-B14F-4D97-AF65-F5344CB8AC3E}">
        <p14:creationId xmlns:p14="http://schemas.microsoft.com/office/powerpoint/2010/main" val="11164350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B79EF3F-D357-4B9A-9274-21A56FC58416}" type="datetimeFigureOut">
              <a:rPr lang="en-GB" smtClean="0"/>
              <a:t>14/03/2025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034D8D-2288-49B1-9E07-0999EE189E3A}" type="slidenum">
              <a:rPr lang="en-GB" smtClean="0"/>
              <a:t>‹#›</a:t>
            </a:fld>
            <a:endParaRPr lang="en-GB"/>
          </a:p>
        </p:txBody>
      </p:sp>
    </p:spTree>
    <p:extLst>
      <p:ext uri="{BB962C8B-B14F-4D97-AF65-F5344CB8AC3E}">
        <p14:creationId xmlns:p14="http://schemas.microsoft.com/office/powerpoint/2010/main" val="17210620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3039537"/>
            <a:ext cx="5915025" cy="5071532"/>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8159048"/>
            <a:ext cx="5915025" cy="2666999"/>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B79EF3F-D357-4B9A-9274-21A56FC58416}" type="datetimeFigureOut">
              <a:rPr lang="en-GB" smtClean="0"/>
              <a:t>14/03/2025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034D8D-2288-49B1-9E07-0999EE189E3A}" type="slidenum">
              <a:rPr lang="en-GB" smtClean="0"/>
              <a:t>‹#›</a:t>
            </a:fld>
            <a:endParaRPr lang="en-GB"/>
          </a:p>
        </p:txBody>
      </p:sp>
    </p:spTree>
    <p:extLst>
      <p:ext uri="{BB962C8B-B14F-4D97-AF65-F5344CB8AC3E}">
        <p14:creationId xmlns:p14="http://schemas.microsoft.com/office/powerpoint/2010/main" val="21475430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3245556"/>
            <a:ext cx="2914650" cy="77357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3245556"/>
            <a:ext cx="2914650" cy="77357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B79EF3F-D357-4B9A-9274-21A56FC58416}" type="datetimeFigureOut">
              <a:rPr lang="en-GB" smtClean="0"/>
              <a:t>14/03/2025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C034D8D-2288-49B1-9E07-0999EE189E3A}" type="slidenum">
              <a:rPr lang="en-GB" smtClean="0"/>
              <a:t>‹#›</a:t>
            </a:fld>
            <a:endParaRPr lang="en-GB"/>
          </a:p>
        </p:txBody>
      </p:sp>
    </p:spTree>
    <p:extLst>
      <p:ext uri="{BB962C8B-B14F-4D97-AF65-F5344CB8AC3E}">
        <p14:creationId xmlns:p14="http://schemas.microsoft.com/office/powerpoint/2010/main" val="14064348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649114"/>
            <a:ext cx="5915025" cy="2356556"/>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988734"/>
            <a:ext cx="2901255"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4453467"/>
            <a:ext cx="2901255" cy="65503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988734"/>
            <a:ext cx="2915543"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4453467"/>
            <a:ext cx="2915543" cy="65503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B79EF3F-D357-4B9A-9274-21A56FC58416}" type="datetimeFigureOut">
              <a:rPr lang="en-GB" smtClean="0"/>
              <a:t>14/03/2025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C034D8D-2288-49B1-9E07-0999EE189E3A}" type="slidenum">
              <a:rPr lang="en-GB" smtClean="0"/>
              <a:t>‹#›</a:t>
            </a:fld>
            <a:endParaRPr lang="en-GB"/>
          </a:p>
        </p:txBody>
      </p:sp>
    </p:spTree>
    <p:extLst>
      <p:ext uri="{BB962C8B-B14F-4D97-AF65-F5344CB8AC3E}">
        <p14:creationId xmlns:p14="http://schemas.microsoft.com/office/powerpoint/2010/main" val="15810365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B79EF3F-D357-4B9A-9274-21A56FC58416}" type="datetimeFigureOut">
              <a:rPr lang="en-GB" smtClean="0"/>
              <a:t>14/03/2025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C034D8D-2288-49B1-9E07-0999EE189E3A}" type="slidenum">
              <a:rPr lang="en-GB" smtClean="0"/>
              <a:t>‹#›</a:t>
            </a:fld>
            <a:endParaRPr lang="en-GB"/>
          </a:p>
        </p:txBody>
      </p:sp>
    </p:spTree>
    <p:extLst>
      <p:ext uri="{BB962C8B-B14F-4D97-AF65-F5344CB8AC3E}">
        <p14:creationId xmlns:p14="http://schemas.microsoft.com/office/powerpoint/2010/main" val="1912451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79EF3F-D357-4B9A-9274-21A56FC58416}" type="datetimeFigureOut">
              <a:rPr lang="en-GB" smtClean="0"/>
              <a:t>14/03/2025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C034D8D-2288-49B1-9E07-0999EE189E3A}" type="slidenum">
              <a:rPr lang="en-GB" smtClean="0"/>
              <a:t>‹#›</a:t>
            </a:fld>
            <a:endParaRPr lang="en-GB"/>
          </a:p>
        </p:txBody>
      </p:sp>
    </p:spTree>
    <p:extLst>
      <p:ext uri="{BB962C8B-B14F-4D97-AF65-F5344CB8AC3E}">
        <p14:creationId xmlns:p14="http://schemas.microsoft.com/office/powerpoint/2010/main" val="39222004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755425"/>
            <a:ext cx="3471863" cy="8664222"/>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B79EF3F-D357-4B9A-9274-21A56FC58416}" type="datetimeFigureOut">
              <a:rPr lang="en-GB" smtClean="0"/>
              <a:t>14/03/2025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C034D8D-2288-49B1-9E07-0999EE189E3A}" type="slidenum">
              <a:rPr lang="en-GB" smtClean="0"/>
              <a:t>‹#›</a:t>
            </a:fld>
            <a:endParaRPr lang="en-GB"/>
          </a:p>
        </p:txBody>
      </p:sp>
    </p:spTree>
    <p:extLst>
      <p:ext uri="{BB962C8B-B14F-4D97-AF65-F5344CB8AC3E}">
        <p14:creationId xmlns:p14="http://schemas.microsoft.com/office/powerpoint/2010/main" val="21551594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755425"/>
            <a:ext cx="3471863" cy="8664222"/>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B79EF3F-D357-4B9A-9274-21A56FC58416}" type="datetimeFigureOut">
              <a:rPr lang="en-GB" smtClean="0"/>
              <a:t>14/03/2025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C034D8D-2288-49B1-9E07-0999EE189E3A}" type="slidenum">
              <a:rPr lang="en-GB" smtClean="0"/>
              <a:t>‹#›</a:t>
            </a:fld>
            <a:endParaRPr lang="en-GB"/>
          </a:p>
        </p:txBody>
      </p:sp>
    </p:spTree>
    <p:extLst>
      <p:ext uri="{BB962C8B-B14F-4D97-AF65-F5344CB8AC3E}">
        <p14:creationId xmlns:p14="http://schemas.microsoft.com/office/powerpoint/2010/main" val="12751397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649114"/>
            <a:ext cx="5915025" cy="235655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3245556"/>
            <a:ext cx="5915025" cy="773571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11300181"/>
            <a:ext cx="1543050" cy="649111"/>
          </a:xfrm>
          <a:prstGeom prst="rect">
            <a:avLst/>
          </a:prstGeom>
        </p:spPr>
        <p:txBody>
          <a:bodyPr vert="horz" lIns="91440" tIns="45720" rIns="91440" bIns="45720" rtlCol="0" anchor="ctr"/>
          <a:lstStyle>
            <a:lvl1pPr algn="l">
              <a:defRPr sz="900">
                <a:solidFill>
                  <a:schemeClr val="tx1">
                    <a:tint val="82000"/>
                  </a:schemeClr>
                </a:solidFill>
              </a:defRPr>
            </a:lvl1pPr>
          </a:lstStyle>
          <a:p>
            <a:fld id="{BB79EF3F-D357-4B9A-9274-21A56FC58416}" type="datetimeFigureOut">
              <a:rPr lang="en-GB" smtClean="0"/>
              <a:t>14/03/2025</a:t>
            </a:fld>
            <a:endParaRPr lang="en-GB"/>
          </a:p>
        </p:txBody>
      </p:sp>
      <p:sp>
        <p:nvSpPr>
          <p:cNvPr id="5" name="Footer Placeholder 4"/>
          <p:cNvSpPr>
            <a:spLocks noGrp="1"/>
          </p:cNvSpPr>
          <p:nvPr>
            <p:ph type="ftr" sz="quarter" idx="3"/>
          </p:nvPr>
        </p:nvSpPr>
        <p:spPr>
          <a:xfrm>
            <a:off x="2271713" y="11300181"/>
            <a:ext cx="2314575" cy="649111"/>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lang="en-GB"/>
          </a:p>
        </p:txBody>
      </p:sp>
      <p:sp>
        <p:nvSpPr>
          <p:cNvPr id="6" name="Slide Number Placeholder 5"/>
          <p:cNvSpPr>
            <a:spLocks noGrp="1"/>
          </p:cNvSpPr>
          <p:nvPr>
            <p:ph type="sldNum" sz="quarter" idx="4"/>
          </p:nvPr>
        </p:nvSpPr>
        <p:spPr>
          <a:xfrm>
            <a:off x="4843463" y="11300181"/>
            <a:ext cx="1543050" cy="649111"/>
          </a:xfrm>
          <a:prstGeom prst="rect">
            <a:avLst/>
          </a:prstGeom>
        </p:spPr>
        <p:txBody>
          <a:bodyPr vert="horz" lIns="91440" tIns="45720" rIns="91440" bIns="45720" rtlCol="0" anchor="ctr"/>
          <a:lstStyle>
            <a:lvl1pPr algn="r">
              <a:defRPr sz="900">
                <a:solidFill>
                  <a:schemeClr val="tx1">
                    <a:tint val="82000"/>
                  </a:schemeClr>
                </a:solidFill>
              </a:defRPr>
            </a:lvl1pPr>
          </a:lstStyle>
          <a:p>
            <a:fld id="{4C034D8D-2288-49B1-9E07-0999EE189E3A}" type="slidenum">
              <a:rPr lang="en-GB" smtClean="0"/>
              <a:t>‹#›</a:t>
            </a:fld>
            <a:endParaRPr lang="en-GB"/>
          </a:p>
        </p:txBody>
      </p:sp>
    </p:spTree>
    <p:extLst>
      <p:ext uri="{BB962C8B-B14F-4D97-AF65-F5344CB8AC3E}">
        <p14:creationId xmlns:p14="http://schemas.microsoft.com/office/powerpoint/2010/main" val="69032674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Rectangle 86">
            <a:extLst>
              <a:ext uri="{FF2B5EF4-FFF2-40B4-BE49-F238E27FC236}">
                <a16:creationId xmlns:a16="http://schemas.microsoft.com/office/drawing/2014/main" id="{F3C95966-A546-90FF-EDEB-562A8C93FC3A}"/>
              </a:ext>
            </a:extLst>
          </p:cNvPr>
          <p:cNvSpPr/>
          <p:nvPr/>
        </p:nvSpPr>
        <p:spPr>
          <a:xfrm>
            <a:off x="1241445" y="8168758"/>
            <a:ext cx="5492921" cy="1540620"/>
          </a:xfrm>
          <a:prstGeom prst="rect">
            <a:avLst/>
          </a:prstGeom>
          <a:solidFill>
            <a:schemeClr val="accent3">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4" name="Rectangle 53">
            <a:extLst>
              <a:ext uri="{FF2B5EF4-FFF2-40B4-BE49-F238E27FC236}">
                <a16:creationId xmlns:a16="http://schemas.microsoft.com/office/drawing/2014/main" id="{D52FE296-C5F0-30D4-DE3F-0E3F30C3A841}"/>
              </a:ext>
            </a:extLst>
          </p:cNvPr>
          <p:cNvSpPr/>
          <p:nvPr/>
        </p:nvSpPr>
        <p:spPr>
          <a:xfrm>
            <a:off x="1210666" y="2484495"/>
            <a:ext cx="5533533" cy="1668892"/>
          </a:xfrm>
          <a:prstGeom prst="rect">
            <a:avLst/>
          </a:prstGeom>
          <a:solidFill>
            <a:schemeClr val="accent1">
              <a:lumMod val="20000"/>
              <a:lumOff val="80000"/>
            </a:schemeClr>
          </a:solidFill>
          <a:ln>
            <a:noFill/>
          </a:ln>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endParaRPr lang="en-GB" dirty="0"/>
          </a:p>
        </p:txBody>
      </p:sp>
      <p:sp>
        <p:nvSpPr>
          <p:cNvPr id="27" name="Rectangle 26">
            <a:extLst>
              <a:ext uri="{FF2B5EF4-FFF2-40B4-BE49-F238E27FC236}">
                <a16:creationId xmlns:a16="http://schemas.microsoft.com/office/drawing/2014/main" id="{DBE08A4E-D177-F831-CC96-534C51EBE36D}"/>
              </a:ext>
            </a:extLst>
          </p:cNvPr>
          <p:cNvSpPr/>
          <p:nvPr/>
        </p:nvSpPr>
        <p:spPr>
          <a:xfrm>
            <a:off x="1210666" y="819878"/>
            <a:ext cx="5511927" cy="1553505"/>
          </a:xfrm>
          <a:prstGeom prst="rect">
            <a:avLst/>
          </a:prstGeom>
          <a:solidFill>
            <a:schemeClr val="accent3">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500" dirty="0">
              <a:solidFill>
                <a:schemeClr val="tx1"/>
              </a:solidFill>
            </a:endParaRPr>
          </a:p>
        </p:txBody>
      </p:sp>
      <p:sp>
        <p:nvSpPr>
          <p:cNvPr id="62" name="Rectangle: Rounded Corners 61">
            <a:extLst>
              <a:ext uri="{FF2B5EF4-FFF2-40B4-BE49-F238E27FC236}">
                <a16:creationId xmlns:a16="http://schemas.microsoft.com/office/drawing/2014/main" id="{78A55DF4-1D8E-6D3D-6205-3D28A9658738}"/>
              </a:ext>
            </a:extLst>
          </p:cNvPr>
          <p:cNvSpPr/>
          <p:nvPr/>
        </p:nvSpPr>
        <p:spPr>
          <a:xfrm>
            <a:off x="3246716" y="959011"/>
            <a:ext cx="3430082" cy="2896252"/>
          </a:xfrm>
          <a:prstGeom prst="round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5" name="Rectangle 64">
            <a:extLst>
              <a:ext uri="{FF2B5EF4-FFF2-40B4-BE49-F238E27FC236}">
                <a16:creationId xmlns:a16="http://schemas.microsoft.com/office/drawing/2014/main" id="{241A76D9-2D94-95B7-58F9-74E174B2E912}"/>
              </a:ext>
            </a:extLst>
          </p:cNvPr>
          <p:cNvSpPr/>
          <p:nvPr/>
        </p:nvSpPr>
        <p:spPr>
          <a:xfrm>
            <a:off x="1201957" y="4292770"/>
            <a:ext cx="5505591" cy="1861197"/>
          </a:xfrm>
          <a:prstGeom prst="rect">
            <a:avLst/>
          </a:prstGeom>
          <a:solidFill>
            <a:schemeClr val="accent3">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4" name="Rectangle 63">
            <a:extLst>
              <a:ext uri="{FF2B5EF4-FFF2-40B4-BE49-F238E27FC236}">
                <a16:creationId xmlns:a16="http://schemas.microsoft.com/office/drawing/2014/main" id="{94A7D5F5-45D9-1CA1-AB45-A5B9558096CA}"/>
              </a:ext>
            </a:extLst>
          </p:cNvPr>
          <p:cNvSpPr/>
          <p:nvPr/>
        </p:nvSpPr>
        <p:spPr>
          <a:xfrm>
            <a:off x="88644" y="4287167"/>
            <a:ext cx="995690" cy="1873736"/>
          </a:xfrm>
          <a:prstGeom prst="rect">
            <a:avLst/>
          </a:prstGeom>
          <a:solidFill>
            <a:srgbClr val="00CC9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1" name="Rectangle 60">
            <a:extLst>
              <a:ext uri="{FF2B5EF4-FFF2-40B4-BE49-F238E27FC236}">
                <a16:creationId xmlns:a16="http://schemas.microsoft.com/office/drawing/2014/main" id="{422B1A9B-1C3B-53B8-0F21-62891A27ABE9}"/>
              </a:ext>
            </a:extLst>
          </p:cNvPr>
          <p:cNvSpPr/>
          <p:nvPr/>
        </p:nvSpPr>
        <p:spPr>
          <a:xfrm>
            <a:off x="88643" y="2517611"/>
            <a:ext cx="995691" cy="1618704"/>
          </a:xfrm>
          <a:prstGeom prst="rect">
            <a:avLst/>
          </a:prstGeom>
          <a:solidFill>
            <a:schemeClr val="accent1">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Rectangle 27">
            <a:extLst>
              <a:ext uri="{FF2B5EF4-FFF2-40B4-BE49-F238E27FC236}">
                <a16:creationId xmlns:a16="http://schemas.microsoft.com/office/drawing/2014/main" id="{E6E03A69-B490-4564-358A-544DCE63533D}"/>
              </a:ext>
            </a:extLst>
          </p:cNvPr>
          <p:cNvSpPr/>
          <p:nvPr/>
        </p:nvSpPr>
        <p:spPr>
          <a:xfrm>
            <a:off x="1383545" y="1053670"/>
            <a:ext cx="719847" cy="606306"/>
          </a:xfrm>
          <a:prstGeom prst="rect">
            <a:avLst/>
          </a:prstGeom>
          <a:solidFill>
            <a:srgbClr val="00CC9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6" name="TextBox 5">
            <a:extLst>
              <a:ext uri="{FF2B5EF4-FFF2-40B4-BE49-F238E27FC236}">
                <a16:creationId xmlns:a16="http://schemas.microsoft.com/office/drawing/2014/main" id="{D808B689-76D1-60DF-FB85-4AC6FA750BAF}"/>
              </a:ext>
            </a:extLst>
          </p:cNvPr>
          <p:cNvSpPr txBox="1"/>
          <p:nvPr/>
        </p:nvSpPr>
        <p:spPr>
          <a:xfrm>
            <a:off x="87855" y="837458"/>
            <a:ext cx="995690" cy="1477328"/>
          </a:xfrm>
          <a:prstGeom prst="rect">
            <a:avLst/>
          </a:prstGeom>
          <a:solidFill>
            <a:srgbClr val="00CC99"/>
          </a:solidFill>
        </p:spPr>
        <p:txBody>
          <a:bodyPr wrap="square" rtlCol="0">
            <a:spAutoFit/>
          </a:bodyPr>
          <a:lstStyle/>
          <a:p>
            <a:r>
              <a:rPr lang="en-GB" b="1" dirty="0"/>
              <a:t>Stage 1</a:t>
            </a:r>
          </a:p>
          <a:p>
            <a:r>
              <a:rPr lang="en-GB" sz="1100" dirty="0"/>
              <a:t>Identification of attendance concerns</a:t>
            </a:r>
            <a:endParaRPr lang="en-GB" sz="1400" dirty="0">
              <a:solidFill>
                <a:schemeClr val="bg1"/>
              </a:solidFill>
            </a:endParaRPr>
          </a:p>
          <a:p>
            <a:endParaRPr lang="en-GB" sz="1400" dirty="0">
              <a:solidFill>
                <a:schemeClr val="bg1"/>
              </a:solidFill>
            </a:endParaRPr>
          </a:p>
          <a:p>
            <a:endParaRPr lang="en-GB" sz="1400" dirty="0">
              <a:solidFill>
                <a:schemeClr val="bg1"/>
              </a:solidFill>
            </a:endParaRPr>
          </a:p>
        </p:txBody>
      </p:sp>
      <p:sp>
        <p:nvSpPr>
          <p:cNvPr id="9" name="TextBox 8">
            <a:extLst>
              <a:ext uri="{FF2B5EF4-FFF2-40B4-BE49-F238E27FC236}">
                <a16:creationId xmlns:a16="http://schemas.microsoft.com/office/drawing/2014/main" id="{2AA15BC9-093D-A0C3-6B6E-4B5E40C2EBB4}"/>
              </a:ext>
            </a:extLst>
          </p:cNvPr>
          <p:cNvSpPr txBox="1"/>
          <p:nvPr/>
        </p:nvSpPr>
        <p:spPr>
          <a:xfrm>
            <a:off x="88644" y="2567228"/>
            <a:ext cx="995690" cy="553998"/>
          </a:xfrm>
          <a:prstGeom prst="rect">
            <a:avLst/>
          </a:prstGeom>
          <a:noFill/>
        </p:spPr>
        <p:txBody>
          <a:bodyPr wrap="square" rtlCol="0">
            <a:spAutoFit/>
          </a:bodyPr>
          <a:lstStyle/>
          <a:p>
            <a:r>
              <a:rPr lang="en-GB" b="1" dirty="0"/>
              <a:t>Stage 2</a:t>
            </a:r>
          </a:p>
          <a:p>
            <a:r>
              <a:rPr lang="en-GB" sz="1200" dirty="0"/>
              <a:t>Escalation</a:t>
            </a:r>
          </a:p>
        </p:txBody>
      </p:sp>
      <p:sp>
        <p:nvSpPr>
          <p:cNvPr id="12" name="TextBox 11">
            <a:extLst>
              <a:ext uri="{FF2B5EF4-FFF2-40B4-BE49-F238E27FC236}">
                <a16:creationId xmlns:a16="http://schemas.microsoft.com/office/drawing/2014/main" id="{97E006A6-B9FA-99EA-C6B8-0F80B69AC231}"/>
              </a:ext>
            </a:extLst>
          </p:cNvPr>
          <p:cNvSpPr txBox="1"/>
          <p:nvPr/>
        </p:nvSpPr>
        <p:spPr>
          <a:xfrm>
            <a:off x="106163" y="159815"/>
            <a:ext cx="5288411" cy="523220"/>
          </a:xfrm>
          <a:prstGeom prst="rect">
            <a:avLst/>
          </a:prstGeom>
          <a:noFill/>
        </p:spPr>
        <p:txBody>
          <a:bodyPr wrap="square" rtlCol="0">
            <a:spAutoFit/>
          </a:bodyPr>
          <a:lstStyle/>
          <a:p>
            <a:r>
              <a:rPr lang="en-GB" sz="1600" b="1" dirty="0"/>
              <a:t>Support First Approach </a:t>
            </a:r>
            <a:r>
              <a:rPr lang="en-GB" sz="1600" dirty="0"/>
              <a:t>Process for schools</a:t>
            </a:r>
          </a:p>
          <a:p>
            <a:r>
              <a:rPr lang="en-GB" sz="1200" dirty="0"/>
              <a:t>This is a guide to use alongside your own settings staged approach</a:t>
            </a:r>
          </a:p>
        </p:txBody>
      </p:sp>
      <p:sp>
        <p:nvSpPr>
          <p:cNvPr id="2" name="Rectangle: Rounded Corners 1">
            <a:extLst>
              <a:ext uri="{FF2B5EF4-FFF2-40B4-BE49-F238E27FC236}">
                <a16:creationId xmlns:a16="http://schemas.microsoft.com/office/drawing/2014/main" id="{733DAA05-13A6-B6F6-5B2C-C733C21D2F12}"/>
              </a:ext>
            </a:extLst>
          </p:cNvPr>
          <p:cNvSpPr/>
          <p:nvPr/>
        </p:nvSpPr>
        <p:spPr>
          <a:xfrm>
            <a:off x="2508515" y="861169"/>
            <a:ext cx="499047" cy="248410"/>
          </a:xfrm>
          <a:prstGeom prst="roundRect">
            <a:avLst/>
          </a:prstGeom>
          <a:solidFill>
            <a:srgbClr val="00CC9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500" dirty="0"/>
          </a:p>
        </p:txBody>
      </p:sp>
      <p:sp>
        <p:nvSpPr>
          <p:cNvPr id="3" name="Rectangle 2">
            <a:extLst>
              <a:ext uri="{FF2B5EF4-FFF2-40B4-BE49-F238E27FC236}">
                <a16:creationId xmlns:a16="http://schemas.microsoft.com/office/drawing/2014/main" id="{42AB0495-89A6-EA26-6113-879664087253}"/>
              </a:ext>
            </a:extLst>
          </p:cNvPr>
          <p:cNvSpPr/>
          <p:nvPr/>
        </p:nvSpPr>
        <p:spPr>
          <a:xfrm>
            <a:off x="2502423" y="1176025"/>
            <a:ext cx="551175" cy="327403"/>
          </a:xfrm>
          <a:prstGeom prst="rect">
            <a:avLst/>
          </a:prstGeom>
          <a:solidFill>
            <a:srgbClr val="00CC9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Flowchart: Decision 3">
            <a:extLst>
              <a:ext uri="{FF2B5EF4-FFF2-40B4-BE49-F238E27FC236}">
                <a16:creationId xmlns:a16="http://schemas.microsoft.com/office/drawing/2014/main" id="{E71FA8B3-9983-8E97-FF40-87C860CF1AFA}"/>
              </a:ext>
            </a:extLst>
          </p:cNvPr>
          <p:cNvSpPr/>
          <p:nvPr/>
        </p:nvSpPr>
        <p:spPr>
          <a:xfrm>
            <a:off x="2491792" y="2017472"/>
            <a:ext cx="517155" cy="349198"/>
          </a:xfrm>
          <a:prstGeom prst="flowChartDecision">
            <a:avLst/>
          </a:prstGeom>
          <a:solidFill>
            <a:srgbClr val="00CC9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41BD38E8-C9A1-9062-8C4F-CD4D66CE02A5}"/>
              </a:ext>
            </a:extLst>
          </p:cNvPr>
          <p:cNvSpPr/>
          <p:nvPr/>
        </p:nvSpPr>
        <p:spPr>
          <a:xfrm>
            <a:off x="2506158" y="1576283"/>
            <a:ext cx="547440" cy="338532"/>
          </a:xfrm>
          <a:prstGeom prst="rect">
            <a:avLst/>
          </a:prstGeom>
          <a:solidFill>
            <a:srgbClr val="00CC9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a:extLst>
              <a:ext uri="{FF2B5EF4-FFF2-40B4-BE49-F238E27FC236}">
                <a16:creationId xmlns:a16="http://schemas.microsoft.com/office/drawing/2014/main" id="{4643626C-53D6-2DEC-561F-67405B25290D}"/>
              </a:ext>
            </a:extLst>
          </p:cNvPr>
          <p:cNvSpPr/>
          <p:nvPr/>
        </p:nvSpPr>
        <p:spPr>
          <a:xfrm>
            <a:off x="2488945" y="2995708"/>
            <a:ext cx="500995" cy="372992"/>
          </a:xfrm>
          <a:prstGeom prst="rect">
            <a:avLst/>
          </a:prstGeom>
          <a:solidFill>
            <a:schemeClr val="accent1">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500" dirty="0">
              <a:solidFill>
                <a:schemeClr val="tx1"/>
              </a:solidFill>
            </a:endParaRPr>
          </a:p>
        </p:txBody>
      </p:sp>
      <p:sp>
        <p:nvSpPr>
          <p:cNvPr id="13" name="Rectangle 12">
            <a:extLst>
              <a:ext uri="{FF2B5EF4-FFF2-40B4-BE49-F238E27FC236}">
                <a16:creationId xmlns:a16="http://schemas.microsoft.com/office/drawing/2014/main" id="{96EEE9EA-486E-A731-D90E-2238999F1F11}"/>
              </a:ext>
            </a:extLst>
          </p:cNvPr>
          <p:cNvSpPr/>
          <p:nvPr/>
        </p:nvSpPr>
        <p:spPr>
          <a:xfrm>
            <a:off x="2488962" y="2551272"/>
            <a:ext cx="500979" cy="327171"/>
          </a:xfrm>
          <a:prstGeom prst="rect">
            <a:avLst/>
          </a:prstGeom>
          <a:solidFill>
            <a:schemeClr val="accent1">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a:extLst>
              <a:ext uri="{FF2B5EF4-FFF2-40B4-BE49-F238E27FC236}">
                <a16:creationId xmlns:a16="http://schemas.microsoft.com/office/drawing/2014/main" id="{83C3648C-5CA7-6B5D-844A-ED0BAD9F825F}"/>
              </a:ext>
            </a:extLst>
          </p:cNvPr>
          <p:cNvSpPr/>
          <p:nvPr/>
        </p:nvSpPr>
        <p:spPr>
          <a:xfrm>
            <a:off x="1524964" y="3115304"/>
            <a:ext cx="665859" cy="451044"/>
          </a:xfrm>
          <a:prstGeom prst="rect">
            <a:avLst/>
          </a:prstGeom>
          <a:solidFill>
            <a:schemeClr val="accent1">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a:extLst>
              <a:ext uri="{FF2B5EF4-FFF2-40B4-BE49-F238E27FC236}">
                <a16:creationId xmlns:a16="http://schemas.microsoft.com/office/drawing/2014/main" id="{D08A145D-453D-FD92-4187-4E8948A070FC}"/>
              </a:ext>
            </a:extLst>
          </p:cNvPr>
          <p:cNvSpPr/>
          <p:nvPr/>
        </p:nvSpPr>
        <p:spPr>
          <a:xfrm>
            <a:off x="4426462" y="4376123"/>
            <a:ext cx="509593" cy="404536"/>
          </a:xfrm>
          <a:prstGeom prst="rect">
            <a:avLst/>
          </a:prstGeom>
          <a:solidFill>
            <a:srgbClr val="00CC9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a:extLst>
              <a:ext uri="{FF2B5EF4-FFF2-40B4-BE49-F238E27FC236}">
                <a16:creationId xmlns:a16="http://schemas.microsoft.com/office/drawing/2014/main" id="{4018A3B5-A44C-98DA-BD58-4F43CB9EA40F}"/>
              </a:ext>
            </a:extLst>
          </p:cNvPr>
          <p:cNvSpPr/>
          <p:nvPr/>
        </p:nvSpPr>
        <p:spPr>
          <a:xfrm>
            <a:off x="5093158" y="4376123"/>
            <a:ext cx="509593" cy="404536"/>
          </a:xfrm>
          <a:prstGeom prst="rect">
            <a:avLst/>
          </a:prstGeom>
          <a:solidFill>
            <a:srgbClr val="00CC9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Flowchart: Decision 16">
            <a:extLst>
              <a:ext uri="{FF2B5EF4-FFF2-40B4-BE49-F238E27FC236}">
                <a16:creationId xmlns:a16="http://schemas.microsoft.com/office/drawing/2014/main" id="{5E6F230C-68BB-8AA4-11F6-C5C114CD91CB}"/>
              </a:ext>
            </a:extLst>
          </p:cNvPr>
          <p:cNvSpPr/>
          <p:nvPr/>
        </p:nvSpPr>
        <p:spPr>
          <a:xfrm>
            <a:off x="2460802" y="3775827"/>
            <a:ext cx="546760" cy="372993"/>
          </a:xfrm>
          <a:prstGeom prst="flowChartDecision">
            <a:avLst/>
          </a:prstGeom>
          <a:solidFill>
            <a:schemeClr val="accent1">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Flowchart: Decision 17">
            <a:extLst>
              <a:ext uri="{FF2B5EF4-FFF2-40B4-BE49-F238E27FC236}">
                <a16:creationId xmlns:a16="http://schemas.microsoft.com/office/drawing/2014/main" id="{1A836BF5-0399-F904-C2A3-623623400BF0}"/>
              </a:ext>
            </a:extLst>
          </p:cNvPr>
          <p:cNvSpPr/>
          <p:nvPr/>
        </p:nvSpPr>
        <p:spPr>
          <a:xfrm>
            <a:off x="5859918" y="4397355"/>
            <a:ext cx="530334" cy="423301"/>
          </a:xfrm>
          <a:prstGeom prst="flowChartDecision">
            <a:avLst/>
          </a:prstGeom>
          <a:solidFill>
            <a:srgbClr val="00CC9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Flowchart: Decision 18">
            <a:extLst>
              <a:ext uri="{FF2B5EF4-FFF2-40B4-BE49-F238E27FC236}">
                <a16:creationId xmlns:a16="http://schemas.microsoft.com/office/drawing/2014/main" id="{C24E9253-249E-31C1-C8BA-0D3ADAE45A2C}"/>
              </a:ext>
            </a:extLst>
          </p:cNvPr>
          <p:cNvSpPr/>
          <p:nvPr/>
        </p:nvSpPr>
        <p:spPr>
          <a:xfrm>
            <a:off x="5963171" y="5740512"/>
            <a:ext cx="561661" cy="423301"/>
          </a:xfrm>
          <a:prstGeom prst="flowChartDecision">
            <a:avLst/>
          </a:prstGeom>
          <a:solidFill>
            <a:srgbClr val="00CC9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ectangle 19">
            <a:extLst>
              <a:ext uri="{FF2B5EF4-FFF2-40B4-BE49-F238E27FC236}">
                <a16:creationId xmlns:a16="http://schemas.microsoft.com/office/drawing/2014/main" id="{85CF9ADC-1747-3766-62AA-0AA6F4A01B95}"/>
              </a:ext>
            </a:extLst>
          </p:cNvPr>
          <p:cNvSpPr/>
          <p:nvPr/>
        </p:nvSpPr>
        <p:spPr>
          <a:xfrm>
            <a:off x="4382316" y="5146247"/>
            <a:ext cx="597883" cy="630941"/>
          </a:xfrm>
          <a:prstGeom prst="rect">
            <a:avLst/>
          </a:prstGeom>
          <a:solidFill>
            <a:srgbClr val="00CC9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TextBox 25">
            <a:extLst>
              <a:ext uri="{FF2B5EF4-FFF2-40B4-BE49-F238E27FC236}">
                <a16:creationId xmlns:a16="http://schemas.microsoft.com/office/drawing/2014/main" id="{FDD54CDB-819A-C113-DFFE-E1F04229F007}"/>
              </a:ext>
            </a:extLst>
          </p:cNvPr>
          <p:cNvSpPr txBox="1"/>
          <p:nvPr/>
        </p:nvSpPr>
        <p:spPr>
          <a:xfrm>
            <a:off x="1388143" y="1079824"/>
            <a:ext cx="852493" cy="553998"/>
          </a:xfrm>
          <a:prstGeom prst="rect">
            <a:avLst/>
          </a:prstGeom>
          <a:noFill/>
          <a:ln>
            <a:noFill/>
          </a:ln>
        </p:spPr>
        <p:txBody>
          <a:bodyPr wrap="square" rtlCol="0">
            <a:spAutoFit/>
          </a:bodyPr>
          <a:lstStyle/>
          <a:p>
            <a:r>
              <a:rPr lang="en-GB" sz="600" dirty="0"/>
              <a:t>Utilise daily calls, first day calling, email, and monitoring of registers</a:t>
            </a:r>
          </a:p>
        </p:txBody>
      </p:sp>
      <p:sp>
        <p:nvSpPr>
          <p:cNvPr id="47" name="TextBox 46">
            <a:extLst>
              <a:ext uri="{FF2B5EF4-FFF2-40B4-BE49-F238E27FC236}">
                <a16:creationId xmlns:a16="http://schemas.microsoft.com/office/drawing/2014/main" id="{5352D728-8142-713A-8C2F-81427D402FE0}"/>
              </a:ext>
            </a:extLst>
          </p:cNvPr>
          <p:cNvSpPr txBox="1"/>
          <p:nvPr/>
        </p:nvSpPr>
        <p:spPr>
          <a:xfrm>
            <a:off x="2479790" y="854029"/>
            <a:ext cx="586519" cy="246221"/>
          </a:xfrm>
          <a:prstGeom prst="rect">
            <a:avLst/>
          </a:prstGeom>
          <a:noFill/>
        </p:spPr>
        <p:txBody>
          <a:bodyPr wrap="square" rtlCol="0">
            <a:spAutoFit/>
          </a:bodyPr>
          <a:lstStyle/>
          <a:p>
            <a:pPr algn="ctr"/>
            <a:r>
              <a:rPr lang="en-GB" sz="500" b="1" dirty="0">
                <a:solidFill>
                  <a:schemeClr val="tx1"/>
                </a:solidFill>
              </a:rPr>
              <a:t>Identify poor </a:t>
            </a:r>
          </a:p>
          <a:p>
            <a:pPr algn="ctr"/>
            <a:r>
              <a:rPr lang="en-GB" sz="500" b="1" dirty="0"/>
              <a:t>a</a:t>
            </a:r>
            <a:r>
              <a:rPr lang="en-GB" sz="500" b="1" dirty="0">
                <a:solidFill>
                  <a:schemeClr val="tx1"/>
                </a:solidFill>
              </a:rPr>
              <a:t>ttendance</a:t>
            </a:r>
          </a:p>
        </p:txBody>
      </p:sp>
      <p:sp>
        <p:nvSpPr>
          <p:cNvPr id="49" name="TextBox 48">
            <a:extLst>
              <a:ext uri="{FF2B5EF4-FFF2-40B4-BE49-F238E27FC236}">
                <a16:creationId xmlns:a16="http://schemas.microsoft.com/office/drawing/2014/main" id="{9F9449B2-33B2-134C-BFC6-F1D582DBC904}"/>
              </a:ext>
            </a:extLst>
          </p:cNvPr>
          <p:cNvSpPr txBox="1"/>
          <p:nvPr/>
        </p:nvSpPr>
        <p:spPr>
          <a:xfrm>
            <a:off x="4936055" y="1692975"/>
            <a:ext cx="215187" cy="584775"/>
          </a:xfrm>
          <a:prstGeom prst="rect">
            <a:avLst/>
          </a:prstGeom>
          <a:noFill/>
        </p:spPr>
        <p:txBody>
          <a:bodyPr wrap="none" rtlCol="0">
            <a:spAutoFit/>
          </a:bodyPr>
          <a:lstStyle/>
          <a:p>
            <a:pPr algn="ctr"/>
            <a:endParaRPr lang="en-GB" sz="600" dirty="0">
              <a:solidFill>
                <a:schemeClr val="tx1"/>
              </a:solidFill>
            </a:endParaRPr>
          </a:p>
          <a:p>
            <a:pPr algn="ctr"/>
            <a:endParaRPr lang="en-GB" sz="800" dirty="0">
              <a:solidFill>
                <a:schemeClr val="tx1"/>
              </a:solidFill>
            </a:endParaRPr>
          </a:p>
          <a:p>
            <a:endParaRPr lang="en-GB" dirty="0"/>
          </a:p>
        </p:txBody>
      </p:sp>
      <p:sp>
        <p:nvSpPr>
          <p:cNvPr id="51" name="TextBox 50">
            <a:extLst>
              <a:ext uri="{FF2B5EF4-FFF2-40B4-BE49-F238E27FC236}">
                <a16:creationId xmlns:a16="http://schemas.microsoft.com/office/drawing/2014/main" id="{9C5CE940-C20C-C445-7C6C-FB96D381450C}"/>
              </a:ext>
            </a:extLst>
          </p:cNvPr>
          <p:cNvSpPr txBox="1"/>
          <p:nvPr/>
        </p:nvSpPr>
        <p:spPr>
          <a:xfrm>
            <a:off x="2464038" y="1176942"/>
            <a:ext cx="662699" cy="323165"/>
          </a:xfrm>
          <a:prstGeom prst="rect">
            <a:avLst/>
          </a:prstGeom>
          <a:noFill/>
        </p:spPr>
        <p:txBody>
          <a:bodyPr wrap="square" rtlCol="0">
            <a:spAutoFit/>
          </a:bodyPr>
          <a:lstStyle/>
          <a:p>
            <a:pPr algn="ctr"/>
            <a:r>
              <a:rPr lang="en-GB" sz="500" b="1" dirty="0">
                <a:solidFill>
                  <a:schemeClr val="tx1"/>
                </a:solidFill>
              </a:rPr>
              <a:t>Raise concern with parent /</a:t>
            </a:r>
          </a:p>
          <a:p>
            <a:pPr algn="ctr"/>
            <a:r>
              <a:rPr lang="en-GB" sz="500" b="1" dirty="0"/>
              <a:t>c</a:t>
            </a:r>
            <a:r>
              <a:rPr lang="en-GB" sz="500" b="1" dirty="0">
                <a:solidFill>
                  <a:schemeClr val="tx1"/>
                </a:solidFill>
              </a:rPr>
              <a:t>arer</a:t>
            </a:r>
          </a:p>
        </p:txBody>
      </p:sp>
      <p:sp>
        <p:nvSpPr>
          <p:cNvPr id="52" name="TextBox 51">
            <a:extLst>
              <a:ext uri="{FF2B5EF4-FFF2-40B4-BE49-F238E27FC236}">
                <a16:creationId xmlns:a16="http://schemas.microsoft.com/office/drawing/2014/main" id="{1A930A7C-E9B4-B770-3F79-89B79F8901CD}"/>
              </a:ext>
            </a:extLst>
          </p:cNvPr>
          <p:cNvSpPr txBox="1"/>
          <p:nvPr/>
        </p:nvSpPr>
        <p:spPr>
          <a:xfrm>
            <a:off x="2453213" y="1585252"/>
            <a:ext cx="653330" cy="400110"/>
          </a:xfrm>
          <a:prstGeom prst="rect">
            <a:avLst/>
          </a:prstGeom>
          <a:noFill/>
        </p:spPr>
        <p:txBody>
          <a:bodyPr wrap="square" rtlCol="0">
            <a:spAutoFit/>
          </a:bodyPr>
          <a:lstStyle/>
          <a:p>
            <a:pPr algn="ctr"/>
            <a:r>
              <a:rPr lang="en-GB" sz="500" b="1" dirty="0"/>
              <a:t>Monitor, action and track interventions</a:t>
            </a:r>
          </a:p>
          <a:p>
            <a:pPr algn="ctr"/>
            <a:r>
              <a:rPr lang="en-GB" sz="500" dirty="0"/>
              <a:t> </a:t>
            </a:r>
            <a:endParaRPr lang="en-GB" sz="500" dirty="0">
              <a:highlight>
                <a:srgbClr val="FFFF00"/>
              </a:highlight>
            </a:endParaRPr>
          </a:p>
        </p:txBody>
      </p:sp>
      <p:sp>
        <p:nvSpPr>
          <p:cNvPr id="53" name="TextBox 52">
            <a:extLst>
              <a:ext uri="{FF2B5EF4-FFF2-40B4-BE49-F238E27FC236}">
                <a16:creationId xmlns:a16="http://schemas.microsoft.com/office/drawing/2014/main" id="{AF6AD9A1-D201-BE71-9E66-5C34BA7951E2}"/>
              </a:ext>
            </a:extLst>
          </p:cNvPr>
          <p:cNvSpPr txBox="1"/>
          <p:nvPr/>
        </p:nvSpPr>
        <p:spPr>
          <a:xfrm>
            <a:off x="2481318" y="2072579"/>
            <a:ext cx="521298" cy="246221"/>
          </a:xfrm>
          <a:prstGeom prst="rect">
            <a:avLst/>
          </a:prstGeom>
          <a:noFill/>
        </p:spPr>
        <p:txBody>
          <a:bodyPr wrap="none" rtlCol="0">
            <a:spAutoFit/>
          </a:bodyPr>
          <a:lstStyle/>
          <a:p>
            <a:pPr algn="ctr"/>
            <a:r>
              <a:rPr lang="en-GB" sz="500" b="1" dirty="0"/>
              <a:t>Attendance</a:t>
            </a:r>
          </a:p>
          <a:p>
            <a:pPr algn="ctr"/>
            <a:r>
              <a:rPr lang="en-GB" sz="500" b="1" dirty="0"/>
              <a:t>improves</a:t>
            </a:r>
          </a:p>
        </p:txBody>
      </p:sp>
      <p:sp>
        <p:nvSpPr>
          <p:cNvPr id="55" name="TextBox 54">
            <a:extLst>
              <a:ext uri="{FF2B5EF4-FFF2-40B4-BE49-F238E27FC236}">
                <a16:creationId xmlns:a16="http://schemas.microsoft.com/office/drawing/2014/main" id="{BCBDE398-85A1-A7C3-9CEE-8D997E99299D}"/>
              </a:ext>
            </a:extLst>
          </p:cNvPr>
          <p:cNvSpPr txBox="1"/>
          <p:nvPr/>
        </p:nvSpPr>
        <p:spPr>
          <a:xfrm>
            <a:off x="2473768" y="3834202"/>
            <a:ext cx="521298" cy="246221"/>
          </a:xfrm>
          <a:prstGeom prst="rect">
            <a:avLst/>
          </a:prstGeom>
          <a:noFill/>
        </p:spPr>
        <p:txBody>
          <a:bodyPr wrap="none" rtlCol="0">
            <a:spAutoFit/>
          </a:bodyPr>
          <a:lstStyle/>
          <a:p>
            <a:pPr algn="ctr"/>
            <a:r>
              <a:rPr lang="en-GB" sz="500" b="1" dirty="0"/>
              <a:t>Attendance</a:t>
            </a:r>
          </a:p>
          <a:p>
            <a:pPr algn="ctr"/>
            <a:r>
              <a:rPr lang="en-GB" sz="500" b="1" dirty="0"/>
              <a:t>improves</a:t>
            </a:r>
          </a:p>
        </p:txBody>
      </p:sp>
      <p:sp>
        <p:nvSpPr>
          <p:cNvPr id="56" name="TextBox 55">
            <a:extLst>
              <a:ext uri="{FF2B5EF4-FFF2-40B4-BE49-F238E27FC236}">
                <a16:creationId xmlns:a16="http://schemas.microsoft.com/office/drawing/2014/main" id="{78FF2496-096B-A9FD-11B0-B8ADE73DC74A}"/>
              </a:ext>
            </a:extLst>
          </p:cNvPr>
          <p:cNvSpPr txBox="1"/>
          <p:nvPr/>
        </p:nvSpPr>
        <p:spPr>
          <a:xfrm>
            <a:off x="2417984" y="2515886"/>
            <a:ext cx="635615" cy="323165"/>
          </a:xfrm>
          <a:prstGeom prst="rect">
            <a:avLst/>
          </a:prstGeom>
          <a:noFill/>
        </p:spPr>
        <p:txBody>
          <a:bodyPr wrap="square" rtlCol="0">
            <a:spAutoFit/>
          </a:bodyPr>
          <a:lstStyle/>
          <a:p>
            <a:pPr algn="ctr"/>
            <a:r>
              <a:rPr lang="en-GB" sz="500" b="1" dirty="0"/>
              <a:t>Invite parents to Support First Meeting</a:t>
            </a:r>
          </a:p>
        </p:txBody>
      </p:sp>
      <p:sp>
        <p:nvSpPr>
          <p:cNvPr id="57" name="TextBox 56">
            <a:extLst>
              <a:ext uri="{FF2B5EF4-FFF2-40B4-BE49-F238E27FC236}">
                <a16:creationId xmlns:a16="http://schemas.microsoft.com/office/drawing/2014/main" id="{9C2516BB-BD91-1933-3543-6955F419AB15}"/>
              </a:ext>
            </a:extLst>
          </p:cNvPr>
          <p:cNvSpPr txBox="1"/>
          <p:nvPr/>
        </p:nvSpPr>
        <p:spPr>
          <a:xfrm>
            <a:off x="1460247" y="3132886"/>
            <a:ext cx="785625" cy="400110"/>
          </a:xfrm>
          <a:prstGeom prst="rect">
            <a:avLst/>
          </a:prstGeom>
          <a:noFill/>
        </p:spPr>
        <p:txBody>
          <a:bodyPr wrap="square" rtlCol="0">
            <a:spAutoFit/>
          </a:bodyPr>
          <a:lstStyle/>
          <a:p>
            <a:pPr algn="ctr"/>
            <a:r>
              <a:rPr lang="en-GB" sz="500" b="1" dirty="0"/>
              <a:t>Continue to monitor, action and track interventions</a:t>
            </a:r>
          </a:p>
          <a:p>
            <a:pPr algn="ctr"/>
            <a:endParaRPr lang="en-GB" sz="500" dirty="0"/>
          </a:p>
        </p:txBody>
      </p:sp>
      <p:sp>
        <p:nvSpPr>
          <p:cNvPr id="59" name="TextBox 58">
            <a:extLst>
              <a:ext uri="{FF2B5EF4-FFF2-40B4-BE49-F238E27FC236}">
                <a16:creationId xmlns:a16="http://schemas.microsoft.com/office/drawing/2014/main" id="{6652388A-4217-A6F9-F47F-996EB825B63A}"/>
              </a:ext>
            </a:extLst>
          </p:cNvPr>
          <p:cNvSpPr txBox="1"/>
          <p:nvPr/>
        </p:nvSpPr>
        <p:spPr>
          <a:xfrm>
            <a:off x="2389879" y="2967977"/>
            <a:ext cx="683368" cy="400110"/>
          </a:xfrm>
          <a:prstGeom prst="rect">
            <a:avLst/>
          </a:prstGeom>
          <a:noFill/>
        </p:spPr>
        <p:txBody>
          <a:bodyPr wrap="square">
            <a:spAutoFit/>
          </a:bodyPr>
          <a:lstStyle/>
          <a:p>
            <a:pPr algn="ctr"/>
            <a:r>
              <a:rPr lang="en-GB" sz="500" b="1" dirty="0"/>
              <a:t>Monitor, action and track interventions</a:t>
            </a:r>
          </a:p>
          <a:p>
            <a:pPr algn="ctr"/>
            <a:r>
              <a:rPr lang="en-GB" sz="500" dirty="0"/>
              <a:t> </a:t>
            </a:r>
            <a:endParaRPr lang="en-GB" sz="500" dirty="0">
              <a:highlight>
                <a:srgbClr val="FFFF00"/>
              </a:highlight>
            </a:endParaRPr>
          </a:p>
        </p:txBody>
      </p:sp>
      <p:sp>
        <p:nvSpPr>
          <p:cNvPr id="63" name="TextBox 62">
            <a:extLst>
              <a:ext uri="{FF2B5EF4-FFF2-40B4-BE49-F238E27FC236}">
                <a16:creationId xmlns:a16="http://schemas.microsoft.com/office/drawing/2014/main" id="{409BFBAE-EE12-CE4C-7883-2F730A003744}"/>
              </a:ext>
            </a:extLst>
          </p:cNvPr>
          <p:cNvSpPr txBox="1"/>
          <p:nvPr/>
        </p:nvSpPr>
        <p:spPr>
          <a:xfrm>
            <a:off x="96787" y="4366199"/>
            <a:ext cx="967237" cy="1477328"/>
          </a:xfrm>
          <a:prstGeom prst="rect">
            <a:avLst/>
          </a:prstGeom>
          <a:noFill/>
        </p:spPr>
        <p:txBody>
          <a:bodyPr wrap="square" rtlCol="0">
            <a:spAutoFit/>
          </a:bodyPr>
          <a:lstStyle/>
          <a:p>
            <a:r>
              <a:rPr lang="en-GB" b="1" dirty="0"/>
              <a:t>Stage 3</a:t>
            </a:r>
          </a:p>
          <a:p>
            <a:r>
              <a:rPr lang="en-GB" sz="1200" dirty="0"/>
              <a:t>Escalation to Senior Leadership Team(SLT)/Attendance Champion </a:t>
            </a:r>
            <a:endParaRPr lang="en-GB" dirty="0"/>
          </a:p>
        </p:txBody>
      </p:sp>
      <p:sp>
        <p:nvSpPr>
          <p:cNvPr id="66" name="Rectangle: Rounded Corners 65">
            <a:extLst>
              <a:ext uri="{FF2B5EF4-FFF2-40B4-BE49-F238E27FC236}">
                <a16:creationId xmlns:a16="http://schemas.microsoft.com/office/drawing/2014/main" id="{3CC63581-6328-D314-0DF6-9A6A2E77C6F7}"/>
              </a:ext>
            </a:extLst>
          </p:cNvPr>
          <p:cNvSpPr/>
          <p:nvPr/>
        </p:nvSpPr>
        <p:spPr>
          <a:xfrm>
            <a:off x="1320187" y="4465436"/>
            <a:ext cx="2926136" cy="1549148"/>
          </a:xfrm>
          <a:prstGeom prst="round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7" name="TextBox 66">
            <a:extLst>
              <a:ext uri="{FF2B5EF4-FFF2-40B4-BE49-F238E27FC236}">
                <a16:creationId xmlns:a16="http://schemas.microsoft.com/office/drawing/2014/main" id="{929B1BF5-0138-B89F-8786-E3C14B7AAC94}"/>
              </a:ext>
            </a:extLst>
          </p:cNvPr>
          <p:cNvSpPr txBox="1"/>
          <p:nvPr/>
        </p:nvSpPr>
        <p:spPr>
          <a:xfrm>
            <a:off x="5020767" y="4420547"/>
            <a:ext cx="683368" cy="400110"/>
          </a:xfrm>
          <a:prstGeom prst="rect">
            <a:avLst/>
          </a:prstGeom>
          <a:noFill/>
        </p:spPr>
        <p:txBody>
          <a:bodyPr wrap="square">
            <a:spAutoFit/>
          </a:bodyPr>
          <a:lstStyle/>
          <a:p>
            <a:pPr algn="ctr"/>
            <a:r>
              <a:rPr lang="en-GB" sz="500" b="1" dirty="0"/>
              <a:t>Monitor, action and track interventions</a:t>
            </a:r>
          </a:p>
          <a:p>
            <a:pPr algn="ctr"/>
            <a:r>
              <a:rPr lang="en-GB" sz="500" dirty="0"/>
              <a:t> </a:t>
            </a:r>
            <a:endParaRPr lang="en-GB" sz="500" dirty="0">
              <a:highlight>
                <a:srgbClr val="FFFF00"/>
              </a:highlight>
            </a:endParaRPr>
          </a:p>
        </p:txBody>
      </p:sp>
      <p:sp>
        <p:nvSpPr>
          <p:cNvPr id="68" name="TextBox 67">
            <a:extLst>
              <a:ext uri="{FF2B5EF4-FFF2-40B4-BE49-F238E27FC236}">
                <a16:creationId xmlns:a16="http://schemas.microsoft.com/office/drawing/2014/main" id="{F0CBBE90-44C4-1E3A-A757-EBBF5FF199FD}"/>
              </a:ext>
            </a:extLst>
          </p:cNvPr>
          <p:cNvSpPr txBox="1"/>
          <p:nvPr/>
        </p:nvSpPr>
        <p:spPr>
          <a:xfrm>
            <a:off x="5855433" y="4481779"/>
            <a:ext cx="557264" cy="246221"/>
          </a:xfrm>
          <a:prstGeom prst="rect">
            <a:avLst/>
          </a:prstGeom>
          <a:noFill/>
        </p:spPr>
        <p:txBody>
          <a:bodyPr wrap="square" rtlCol="0">
            <a:spAutoFit/>
          </a:bodyPr>
          <a:lstStyle/>
          <a:p>
            <a:pPr algn="ctr"/>
            <a:r>
              <a:rPr lang="en-GB" sz="500" b="1" dirty="0"/>
              <a:t>Attendance</a:t>
            </a:r>
          </a:p>
          <a:p>
            <a:pPr algn="ctr"/>
            <a:r>
              <a:rPr lang="en-GB" sz="500" b="1" dirty="0"/>
              <a:t>improves</a:t>
            </a:r>
          </a:p>
        </p:txBody>
      </p:sp>
      <p:sp>
        <p:nvSpPr>
          <p:cNvPr id="69" name="TextBox 68">
            <a:extLst>
              <a:ext uri="{FF2B5EF4-FFF2-40B4-BE49-F238E27FC236}">
                <a16:creationId xmlns:a16="http://schemas.microsoft.com/office/drawing/2014/main" id="{3FA7E487-6812-04FC-8697-ED26313770D8}"/>
              </a:ext>
            </a:extLst>
          </p:cNvPr>
          <p:cNvSpPr txBox="1"/>
          <p:nvPr/>
        </p:nvSpPr>
        <p:spPr>
          <a:xfrm>
            <a:off x="4362932" y="4369887"/>
            <a:ext cx="657835" cy="400110"/>
          </a:xfrm>
          <a:prstGeom prst="rect">
            <a:avLst/>
          </a:prstGeom>
          <a:noFill/>
        </p:spPr>
        <p:txBody>
          <a:bodyPr wrap="square" rtlCol="0">
            <a:spAutoFit/>
          </a:bodyPr>
          <a:lstStyle/>
          <a:p>
            <a:pPr algn="ctr"/>
            <a:r>
              <a:rPr lang="en-GB" sz="500" b="1" dirty="0"/>
              <a:t>Invite parents to a second Support First Meeting</a:t>
            </a:r>
          </a:p>
        </p:txBody>
      </p:sp>
      <p:sp>
        <p:nvSpPr>
          <p:cNvPr id="70" name="TextBox 69">
            <a:extLst>
              <a:ext uri="{FF2B5EF4-FFF2-40B4-BE49-F238E27FC236}">
                <a16:creationId xmlns:a16="http://schemas.microsoft.com/office/drawing/2014/main" id="{76423663-8226-3E60-266B-48D1427FF3BF}"/>
              </a:ext>
            </a:extLst>
          </p:cNvPr>
          <p:cNvSpPr txBox="1"/>
          <p:nvPr/>
        </p:nvSpPr>
        <p:spPr>
          <a:xfrm>
            <a:off x="4299036" y="5135585"/>
            <a:ext cx="785625" cy="630942"/>
          </a:xfrm>
          <a:prstGeom prst="rect">
            <a:avLst/>
          </a:prstGeom>
          <a:noFill/>
        </p:spPr>
        <p:txBody>
          <a:bodyPr wrap="square" rtlCol="0">
            <a:spAutoFit/>
          </a:bodyPr>
          <a:lstStyle/>
          <a:p>
            <a:pPr algn="ctr"/>
            <a:r>
              <a:rPr lang="en-GB" sz="500" b="1" dirty="0"/>
              <a:t>Return to most appropriate stage of your escalation process</a:t>
            </a:r>
          </a:p>
          <a:p>
            <a:pPr algn="ctr"/>
            <a:r>
              <a:rPr lang="en-GB" sz="500" dirty="0"/>
              <a:t>(continue to monitor, action and track interventions)</a:t>
            </a:r>
          </a:p>
        </p:txBody>
      </p:sp>
      <p:sp>
        <p:nvSpPr>
          <p:cNvPr id="72" name="TextBox 71">
            <a:extLst>
              <a:ext uri="{FF2B5EF4-FFF2-40B4-BE49-F238E27FC236}">
                <a16:creationId xmlns:a16="http://schemas.microsoft.com/office/drawing/2014/main" id="{D7C8CCCA-2485-61CB-C23E-D1FECB6CDA93}"/>
              </a:ext>
            </a:extLst>
          </p:cNvPr>
          <p:cNvSpPr txBox="1"/>
          <p:nvPr/>
        </p:nvSpPr>
        <p:spPr>
          <a:xfrm>
            <a:off x="6009998" y="5799060"/>
            <a:ext cx="468005" cy="323165"/>
          </a:xfrm>
          <a:prstGeom prst="rect">
            <a:avLst/>
          </a:prstGeom>
          <a:noFill/>
        </p:spPr>
        <p:txBody>
          <a:bodyPr wrap="square" rtlCol="0">
            <a:spAutoFit/>
          </a:bodyPr>
          <a:lstStyle/>
          <a:p>
            <a:pPr algn="ctr"/>
            <a:r>
              <a:rPr lang="en-GB" sz="500" b="1" dirty="0"/>
              <a:t>Consider Statutory Action</a:t>
            </a:r>
          </a:p>
        </p:txBody>
      </p:sp>
      <p:sp>
        <p:nvSpPr>
          <p:cNvPr id="74" name="Rectangle 73">
            <a:extLst>
              <a:ext uri="{FF2B5EF4-FFF2-40B4-BE49-F238E27FC236}">
                <a16:creationId xmlns:a16="http://schemas.microsoft.com/office/drawing/2014/main" id="{EC4123BC-0931-6B5E-B0C7-E8F4C3F5A720}"/>
              </a:ext>
            </a:extLst>
          </p:cNvPr>
          <p:cNvSpPr/>
          <p:nvPr/>
        </p:nvSpPr>
        <p:spPr>
          <a:xfrm>
            <a:off x="84006" y="6311755"/>
            <a:ext cx="995690" cy="1744512"/>
          </a:xfrm>
          <a:prstGeom prst="rect">
            <a:avLst/>
          </a:prstGeom>
          <a:solidFill>
            <a:schemeClr val="accent1">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5" name="Rectangle 74">
            <a:extLst>
              <a:ext uri="{FF2B5EF4-FFF2-40B4-BE49-F238E27FC236}">
                <a16:creationId xmlns:a16="http://schemas.microsoft.com/office/drawing/2014/main" id="{34848C9F-F434-270D-EEBD-8AADC4D0076A}"/>
              </a:ext>
            </a:extLst>
          </p:cNvPr>
          <p:cNvSpPr/>
          <p:nvPr/>
        </p:nvSpPr>
        <p:spPr>
          <a:xfrm>
            <a:off x="1235111" y="6311604"/>
            <a:ext cx="5505590" cy="1749665"/>
          </a:xfrm>
          <a:prstGeom prst="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3" name="TextBox 72">
            <a:extLst>
              <a:ext uri="{FF2B5EF4-FFF2-40B4-BE49-F238E27FC236}">
                <a16:creationId xmlns:a16="http://schemas.microsoft.com/office/drawing/2014/main" id="{B5A1E748-07EC-05DC-E654-E12F65587831}"/>
              </a:ext>
            </a:extLst>
          </p:cNvPr>
          <p:cNvSpPr txBox="1"/>
          <p:nvPr/>
        </p:nvSpPr>
        <p:spPr>
          <a:xfrm>
            <a:off x="84006" y="6372629"/>
            <a:ext cx="1018856" cy="1015663"/>
          </a:xfrm>
          <a:prstGeom prst="rect">
            <a:avLst/>
          </a:prstGeom>
          <a:noFill/>
        </p:spPr>
        <p:txBody>
          <a:bodyPr wrap="square" rtlCol="0">
            <a:spAutoFit/>
          </a:bodyPr>
          <a:lstStyle/>
          <a:p>
            <a:r>
              <a:rPr lang="en-GB" b="1" dirty="0"/>
              <a:t>Stage 4</a:t>
            </a:r>
          </a:p>
          <a:p>
            <a:r>
              <a:rPr lang="en-GB" sz="1200" dirty="0"/>
              <a:t>Issue Notice to Improve</a:t>
            </a:r>
          </a:p>
          <a:p>
            <a:endParaRPr lang="en-GB" dirty="0"/>
          </a:p>
        </p:txBody>
      </p:sp>
      <p:sp>
        <p:nvSpPr>
          <p:cNvPr id="21" name="Rectangle 20">
            <a:extLst>
              <a:ext uri="{FF2B5EF4-FFF2-40B4-BE49-F238E27FC236}">
                <a16:creationId xmlns:a16="http://schemas.microsoft.com/office/drawing/2014/main" id="{7FBA04D0-FFBF-7CF3-2001-78E781AA8E68}"/>
              </a:ext>
            </a:extLst>
          </p:cNvPr>
          <p:cNvSpPr/>
          <p:nvPr/>
        </p:nvSpPr>
        <p:spPr>
          <a:xfrm>
            <a:off x="5240103" y="6390567"/>
            <a:ext cx="576666" cy="414452"/>
          </a:xfrm>
          <a:prstGeom prst="rect">
            <a:avLst/>
          </a:prstGeom>
          <a:solidFill>
            <a:schemeClr val="accent1">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21">
            <a:extLst>
              <a:ext uri="{FF2B5EF4-FFF2-40B4-BE49-F238E27FC236}">
                <a16:creationId xmlns:a16="http://schemas.microsoft.com/office/drawing/2014/main" id="{86C94DEC-3469-AA40-02D4-96871B52FD5A}"/>
              </a:ext>
            </a:extLst>
          </p:cNvPr>
          <p:cNvSpPr/>
          <p:nvPr/>
        </p:nvSpPr>
        <p:spPr>
          <a:xfrm>
            <a:off x="5241523" y="6889946"/>
            <a:ext cx="569971" cy="431103"/>
          </a:xfrm>
          <a:prstGeom prst="rect">
            <a:avLst/>
          </a:prstGeom>
          <a:solidFill>
            <a:schemeClr val="accent1">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Flowchart: Decision 22">
            <a:extLst>
              <a:ext uri="{FF2B5EF4-FFF2-40B4-BE49-F238E27FC236}">
                <a16:creationId xmlns:a16="http://schemas.microsoft.com/office/drawing/2014/main" id="{ED11FD13-739D-FE1F-3825-DF8681C93910}"/>
              </a:ext>
            </a:extLst>
          </p:cNvPr>
          <p:cNvSpPr/>
          <p:nvPr/>
        </p:nvSpPr>
        <p:spPr>
          <a:xfrm>
            <a:off x="5234828" y="7418244"/>
            <a:ext cx="576666" cy="367779"/>
          </a:xfrm>
          <a:prstGeom prst="flowChartDecision">
            <a:avLst/>
          </a:prstGeom>
          <a:solidFill>
            <a:schemeClr val="accent1">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Flowchart: Decision 23">
            <a:extLst>
              <a:ext uri="{FF2B5EF4-FFF2-40B4-BE49-F238E27FC236}">
                <a16:creationId xmlns:a16="http://schemas.microsoft.com/office/drawing/2014/main" id="{7DFFD3BB-8C03-6F4D-B27C-14FE74C099F6}"/>
              </a:ext>
            </a:extLst>
          </p:cNvPr>
          <p:cNvSpPr/>
          <p:nvPr/>
        </p:nvSpPr>
        <p:spPr>
          <a:xfrm>
            <a:off x="5970503" y="7586137"/>
            <a:ext cx="651894" cy="458541"/>
          </a:xfrm>
          <a:prstGeom prst="flowChartDecision">
            <a:avLst/>
          </a:prstGeom>
          <a:solidFill>
            <a:schemeClr val="accent1">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Rectangle 24">
            <a:extLst>
              <a:ext uri="{FF2B5EF4-FFF2-40B4-BE49-F238E27FC236}">
                <a16:creationId xmlns:a16="http://schemas.microsoft.com/office/drawing/2014/main" id="{FA2C01AA-4B40-21F6-A4BF-757489F147F9}"/>
              </a:ext>
            </a:extLst>
          </p:cNvPr>
          <p:cNvSpPr/>
          <p:nvPr/>
        </p:nvSpPr>
        <p:spPr>
          <a:xfrm>
            <a:off x="4338172" y="6975902"/>
            <a:ext cx="597883" cy="575048"/>
          </a:xfrm>
          <a:prstGeom prst="rect">
            <a:avLst/>
          </a:prstGeom>
          <a:solidFill>
            <a:schemeClr val="accent1">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7" name="TextBox 76">
            <a:extLst>
              <a:ext uri="{FF2B5EF4-FFF2-40B4-BE49-F238E27FC236}">
                <a16:creationId xmlns:a16="http://schemas.microsoft.com/office/drawing/2014/main" id="{2E36DEF7-7BF3-A18D-C546-8AEFF9E6EF6A}"/>
              </a:ext>
            </a:extLst>
          </p:cNvPr>
          <p:cNvSpPr txBox="1"/>
          <p:nvPr/>
        </p:nvSpPr>
        <p:spPr>
          <a:xfrm>
            <a:off x="4242560" y="6955195"/>
            <a:ext cx="758874" cy="630942"/>
          </a:xfrm>
          <a:prstGeom prst="rect">
            <a:avLst/>
          </a:prstGeom>
          <a:noFill/>
        </p:spPr>
        <p:txBody>
          <a:bodyPr wrap="square">
            <a:spAutoFit/>
          </a:bodyPr>
          <a:lstStyle/>
          <a:p>
            <a:pPr algn="ctr"/>
            <a:r>
              <a:rPr lang="en-GB" sz="500" b="1" dirty="0"/>
              <a:t>Return to most appropriate stage of your escalation process</a:t>
            </a:r>
          </a:p>
          <a:p>
            <a:pPr algn="ctr"/>
            <a:r>
              <a:rPr lang="en-GB" sz="500" dirty="0"/>
              <a:t>(continue to monitor, action and track interventions)</a:t>
            </a:r>
          </a:p>
        </p:txBody>
      </p:sp>
      <p:sp>
        <p:nvSpPr>
          <p:cNvPr id="78" name="TextBox 77">
            <a:extLst>
              <a:ext uri="{FF2B5EF4-FFF2-40B4-BE49-F238E27FC236}">
                <a16:creationId xmlns:a16="http://schemas.microsoft.com/office/drawing/2014/main" id="{9E5ADFCF-F79B-C183-272D-9CBE5B8712E8}"/>
              </a:ext>
            </a:extLst>
          </p:cNvPr>
          <p:cNvSpPr txBox="1"/>
          <p:nvPr/>
        </p:nvSpPr>
        <p:spPr>
          <a:xfrm>
            <a:off x="5172622" y="6399189"/>
            <a:ext cx="724711" cy="400110"/>
          </a:xfrm>
          <a:prstGeom prst="rect">
            <a:avLst/>
          </a:prstGeom>
          <a:noFill/>
        </p:spPr>
        <p:txBody>
          <a:bodyPr wrap="square" rtlCol="0">
            <a:spAutoFit/>
          </a:bodyPr>
          <a:lstStyle/>
          <a:p>
            <a:pPr algn="ctr"/>
            <a:r>
              <a:rPr lang="en-GB" sz="500" b="1" dirty="0"/>
              <a:t>Send formal ‘Notice to Improve’ to Parent / Carer</a:t>
            </a:r>
          </a:p>
        </p:txBody>
      </p:sp>
      <p:sp>
        <p:nvSpPr>
          <p:cNvPr id="79" name="TextBox 78">
            <a:extLst>
              <a:ext uri="{FF2B5EF4-FFF2-40B4-BE49-F238E27FC236}">
                <a16:creationId xmlns:a16="http://schemas.microsoft.com/office/drawing/2014/main" id="{D077A10C-6743-C3EE-B65A-D20D9A07131B}"/>
              </a:ext>
            </a:extLst>
          </p:cNvPr>
          <p:cNvSpPr txBox="1"/>
          <p:nvPr/>
        </p:nvSpPr>
        <p:spPr>
          <a:xfrm>
            <a:off x="5144813" y="6902214"/>
            <a:ext cx="780328" cy="400110"/>
          </a:xfrm>
          <a:prstGeom prst="rect">
            <a:avLst/>
          </a:prstGeom>
          <a:noFill/>
        </p:spPr>
        <p:txBody>
          <a:bodyPr wrap="square" rtlCol="0">
            <a:spAutoFit/>
          </a:bodyPr>
          <a:lstStyle/>
          <a:p>
            <a:pPr algn="ctr"/>
            <a:r>
              <a:rPr lang="en-GB" sz="500" b="1" dirty="0"/>
              <a:t>Monitor attendance daily</a:t>
            </a:r>
          </a:p>
          <a:p>
            <a:pPr algn="ctr"/>
            <a:r>
              <a:rPr lang="en-GB" sz="500" dirty="0"/>
              <a:t>Up to 6 school weeks (30 school days )</a:t>
            </a:r>
          </a:p>
        </p:txBody>
      </p:sp>
      <p:sp>
        <p:nvSpPr>
          <p:cNvPr id="80" name="TextBox 79">
            <a:extLst>
              <a:ext uri="{FF2B5EF4-FFF2-40B4-BE49-F238E27FC236}">
                <a16:creationId xmlns:a16="http://schemas.microsoft.com/office/drawing/2014/main" id="{9338F070-A615-0971-E03B-E7018CC0176B}"/>
              </a:ext>
            </a:extLst>
          </p:cNvPr>
          <p:cNvSpPr txBox="1"/>
          <p:nvPr/>
        </p:nvSpPr>
        <p:spPr>
          <a:xfrm>
            <a:off x="5259232" y="7490892"/>
            <a:ext cx="521298" cy="246221"/>
          </a:xfrm>
          <a:prstGeom prst="rect">
            <a:avLst/>
          </a:prstGeom>
          <a:noFill/>
        </p:spPr>
        <p:txBody>
          <a:bodyPr wrap="none" rtlCol="0">
            <a:spAutoFit/>
          </a:bodyPr>
          <a:lstStyle/>
          <a:p>
            <a:pPr algn="ctr"/>
            <a:r>
              <a:rPr lang="en-GB" sz="500" b="1" dirty="0"/>
              <a:t>Attendance</a:t>
            </a:r>
          </a:p>
          <a:p>
            <a:pPr algn="ctr"/>
            <a:r>
              <a:rPr lang="en-GB" sz="500" b="1" dirty="0"/>
              <a:t>improves</a:t>
            </a:r>
          </a:p>
        </p:txBody>
      </p:sp>
      <p:sp>
        <p:nvSpPr>
          <p:cNvPr id="81" name="TextBox 80">
            <a:extLst>
              <a:ext uri="{FF2B5EF4-FFF2-40B4-BE49-F238E27FC236}">
                <a16:creationId xmlns:a16="http://schemas.microsoft.com/office/drawing/2014/main" id="{BA510A88-B580-FB68-0CA7-4749E3E31126}"/>
              </a:ext>
            </a:extLst>
          </p:cNvPr>
          <p:cNvSpPr txBox="1"/>
          <p:nvPr/>
        </p:nvSpPr>
        <p:spPr>
          <a:xfrm>
            <a:off x="5994297" y="7621795"/>
            <a:ext cx="612789" cy="400110"/>
          </a:xfrm>
          <a:prstGeom prst="rect">
            <a:avLst/>
          </a:prstGeom>
          <a:noFill/>
        </p:spPr>
        <p:txBody>
          <a:bodyPr wrap="square" rtlCol="0">
            <a:spAutoFit/>
          </a:bodyPr>
          <a:lstStyle/>
          <a:p>
            <a:pPr algn="ctr"/>
            <a:r>
              <a:rPr lang="en-GB" sz="500" b="1" dirty="0"/>
              <a:t>Consider referral to Attendance Team</a:t>
            </a:r>
          </a:p>
        </p:txBody>
      </p:sp>
      <p:sp>
        <p:nvSpPr>
          <p:cNvPr id="82" name="Rectangle: Rounded Corners 81">
            <a:extLst>
              <a:ext uri="{FF2B5EF4-FFF2-40B4-BE49-F238E27FC236}">
                <a16:creationId xmlns:a16="http://schemas.microsoft.com/office/drawing/2014/main" id="{6EBE7112-D131-AF22-0DAA-C3A9FC907792}"/>
              </a:ext>
            </a:extLst>
          </p:cNvPr>
          <p:cNvSpPr/>
          <p:nvPr/>
        </p:nvSpPr>
        <p:spPr>
          <a:xfrm>
            <a:off x="1360113" y="6525333"/>
            <a:ext cx="2926136" cy="1141182"/>
          </a:xfrm>
          <a:prstGeom prst="round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3" name="Rectangle 82">
            <a:extLst>
              <a:ext uri="{FF2B5EF4-FFF2-40B4-BE49-F238E27FC236}">
                <a16:creationId xmlns:a16="http://schemas.microsoft.com/office/drawing/2014/main" id="{C9110B52-0A5B-BFCA-18C2-FE87DFCEDAF8}"/>
              </a:ext>
            </a:extLst>
          </p:cNvPr>
          <p:cNvSpPr/>
          <p:nvPr/>
        </p:nvSpPr>
        <p:spPr>
          <a:xfrm>
            <a:off x="96292" y="8181160"/>
            <a:ext cx="967237" cy="1528217"/>
          </a:xfrm>
          <a:prstGeom prst="rect">
            <a:avLst/>
          </a:prstGeom>
          <a:solidFill>
            <a:srgbClr val="00CC9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rgbClr val="00CC99"/>
              </a:solidFill>
            </a:endParaRPr>
          </a:p>
        </p:txBody>
      </p:sp>
      <p:sp>
        <p:nvSpPr>
          <p:cNvPr id="85" name="TextBox 84">
            <a:extLst>
              <a:ext uri="{FF2B5EF4-FFF2-40B4-BE49-F238E27FC236}">
                <a16:creationId xmlns:a16="http://schemas.microsoft.com/office/drawing/2014/main" id="{683CD6F5-D47E-2CA9-A939-7E5E174C874C}"/>
              </a:ext>
            </a:extLst>
          </p:cNvPr>
          <p:cNvSpPr txBox="1"/>
          <p:nvPr/>
        </p:nvSpPr>
        <p:spPr>
          <a:xfrm>
            <a:off x="103804" y="8207119"/>
            <a:ext cx="967237" cy="1200329"/>
          </a:xfrm>
          <a:prstGeom prst="rect">
            <a:avLst/>
          </a:prstGeom>
          <a:noFill/>
        </p:spPr>
        <p:txBody>
          <a:bodyPr wrap="square" rtlCol="0">
            <a:spAutoFit/>
          </a:bodyPr>
          <a:lstStyle/>
          <a:p>
            <a:r>
              <a:rPr lang="en-GB" b="1" dirty="0"/>
              <a:t>Stage 5</a:t>
            </a:r>
          </a:p>
          <a:p>
            <a:r>
              <a:rPr lang="en-GB" sz="1200" dirty="0"/>
              <a:t>Refer to Attendance Team</a:t>
            </a:r>
          </a:p>
          <a:p>
            <a:endParaRPr lang="en-GB" b="1" dirty="0"/>
          </a:p>
        </p:txBody>
      </p:sp>
      <p:sp>
        <p:nvSpPr>
          <p:cNvPr id="88" name="Rectangle: Rounded Corners 87">
            <a:extLst>
              <a:ext uri="{FF2B5EF4-FFF2-40B4-BE49-F238E27FC236}">
                <a16:creationId xmlns:a16="http://schemas.microsoft.com/office/drawing/2014/main" id="{56923551-FABA-3162-F574-FDF4AB1735D2}"/>
              </a:ext>
            </a:extLst>
          </p:cNvPr>
          <p:cNvSpPr/>
          <p:nvPr/>
        </p:nvSpPr>
        <p:spPr>
          <a:xfrm>
            <a:off x="1325908" y="8229728"/>
            <a:ext cx="2967491" cy="1398967"/>
          </a:xfrm>
          <a:prstGeom prst="round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9" name="Rectangle 88">
            <a:extLst>
              <a:ext uri="{FF2B5EF4-FFF2-40B4-BE49-F238E27FC236}">
                <a16:creationId xmlns:a16="http://schemas.microsoft.com/office/drawing/2014/main" id="{DB57192E-AFB9-1A62-5F07-B75E164137D7}"/>
              </a:ext>
            </a:extLst>
          </p:cNvPr>
          <p:cNvSpPr/>
          <p:nvPr/>
        </p:nvSpPr>
        <p:spPr>
          <a:xfrm>
            <a:off x="5247053" y="8302852"/>
            <a:ext cx="569716" cy="311286"/>
          </a:xfrm>
          <a:prstGeom prst="rect">
            <a:avLst/>
          </a:prstGeom>
          <a:solidFill>
            <a:srgbClr val="00CC9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0" name="Rectangle 89">
            <a:extLst>
              <a:ext uri="{FF2B5EF4-FFF2-40B4-BE49-F238E27FC236}">
                <a16:creationId xmlns:a16="http://schemas.microsoft.com/office/drawing/2014/main" id="{F0E2DF9F-6B67-FB93-5041-C7164384B149}"/>
              </a:ext>
            </a:extLst>
          </p:cNvPr>
          <p:cNvSpPr/>
          <p:nvPr/>
        </p:nvSpPr>
        <p:spPr>
          <a:xfrm>
            <a:off x="4467617" y="8726107"/>
            <a:ext cx="597883" cy="578136"/>
          </a:xfrm>
          <a:prstGeom prst="rect">
            <a:avLst/>
          </a:prstGeom>
          <a:solidFill>
            <a:srgbClr val="00CC9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1" name="Flowchart: Decision 90">
            <a:extLst>
              <a:ext uri="{FF2B5EF4-FFF2-40B4-BE49-F238E27FC236}">
                <a16:creationId xmlns:a16="http://schemas.microsoft.com/office/drawing/2014/main" id="{4F11FE89-4143-9218-B3A7-F4DDB8E93EC2}"/>
              </a:ext>
            </a:extLst>
          </p:cNvPr>
          <p:cNvSpPr/>
          <p:nvPr/>
        </p:nvSpPr>
        <p:spPr>
          <a:xfrm>
            <a:off x="5221285" y="8734586"/>
            <a:ext cx="610445" cy="561179"/>
          </a:xfrm>
          <a:prstGeom prst="flowChartDecision">
            <a:avLst/>
          </a:prstGeom>
          <a:solidFill>
            <a:srgbClr val="00CC9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2" name="Rectangle: Rounded Corners 91">
            <a:extLst>
              <a:ext uri="{FF2B5EF4-FFF2-40B4-BE49-F238E27FC236}">
                <a16:creationId xmlns:a16="http://schemas.microsoft.com/office/drawing/2014/main" id="{8D522EB6-2882-6E26-20F4-41EF3DC3A2CA}"/>
              </a:ext>
            </a:extLst>
          </p:cNvPr>
          <p:cNvSpPr/>
          <p:nvPr/>
        </p:nvSpPr>
        <p:spPr>
          <a:xfrm>
            <a:off x="6002657" y="9144094"/>
            <a:ext cx="612789" cy="374515"/>
          </a:xfrm>
          <a:prstGeom prst="roundRect">
            <a:avLst/>
          </a:prstGeom>
          <a:solidFill>
            <a:srgbClr val="00CC9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500" dirty="0"/>
          </a:p>
        </p:txBody>
      </p:sp>
      <p:sp>
        <p:nvSpPr>
          <p:cNvPr id="93" name="TextBox 92">
            <a:extLst>
              <a:ext uri="{FF2B5EF4-FFF2-40B4-BE49-F238E27FC236}">
                <a16:creationId xmlns:a16="http://schemas.microsoft.com/office/drawing/2014/main" id="{8D0594A3-07FE-44ED-7511-8FC52D6E7842}"/>
              </a:ext>
            </a:extLst>
          </p:cNvPr>
          <p:cNvSpPr txBox="1"/>
          <p:nvPr/>
        </p:nvSpPr>
        <p:spPr>
          <a:xfrm>
            <a:off x="5184583" y="8287188"/>
            <a:ext cx="680936" cy="323165"/>
          </a:xfrm>
          <a:prstGeom prst="rect">
            <a:avLst/>
          </a:prstGeom>
          <a:noFill/>
        </p:spPr>
        <p:txBody>
          <a:bodyPr wrap="square" rtlCol="0">
            <a:spAutoFit/>
          </a:bodyPr>
          <a:lstStyle/>
          <a:p>
            <a:pPr algn="ctr"/>
            <a:r>
              <a:rPr lang="en-GB" sz="500" b="1" dirty="0"/>
              <a:t>Complete Legal Intervention form on website</a:t>
            </a:r>
          </a:p>
        </p:txBody>
      </p:sp>
      <p:sp>
        <p:nvSpPr>
          <p:cNvPr id="94" name="TextBox 93">
            <a:extLst>
              <a:ext uri="{FF2B5EF4-FFF2-40B4-BE49-F238E27FC236}">
                <a16:creationId xmlns:a16="http://schemas.microsoft.com/office/drawing/2014/main" id="{C49ABBFA-8396-E4A3-3ADB-6100AF9265D3}"/>
              </a:ext>
            </a:extLst>
          </p:cNvPr>
          <p:cNvSpPr txBox="1"/>
          <p:nvPr/>
        </p:nvSpPr>
        <p:spPr>
          <a:xfrm>
            <a:off x="5216397" y="8815120"/>
            <a:ext cx="627433" cy="400110"/>
          </a:xfrm>
          <a:prstGeom prst="rect">
            <a:avLst/>
          </a:prstGeom>
          <a:noFill/>
        </p:spPr>
        <p:txBody>
          <a:bodyPr wrap="square" rtlCol="0">
            <a:spAutoFit/>
          </a:bodyPr>
          <a:lstStyle/>
          <a:p>
            <a:pPr algn="ctr"/>
            <a:r>
              <a:rPr lang="en-GB" sz="500" b="1" dirty="0"/>
              <a:t>Statutory action agreed by Attendance Manger</a:t>
            </a:r>
          </a:p>
        </p:txBody>
      </p:sp>
      <p:sp>
        <p:nvSpPr>
          <p:cNvPr id="95" name="TextBox 94">
            <a:extLst>
              <a:ext uri="{FF2B5EF4-FFF2-40B4-BE49-F238E27FC236}">
                <a16:creationId xmlns:a16="http://schemas.microsoft.com/office/drawing/2014/main" id="{3E146FAD-776B-38F4-F642-04B1669A1E39}"/>
              </a:ext>
            </a:extLst>
          </p:cNvPr>
          <p:cNvSpPr txBox="1"/>
          <p:nvPr/>
        </p:nvSpPr>
        <p:spPr>
          <a:xfrm>
            <a:off x="6032678" y="9150808"/>
            <a:ext cx="550828" cy="323165"/>
          </a:xfrm>
          <a:prstGeom prst="rect">
            <a:avLst/>
          </a:prstGeom>
          <a:noFill/>
        </p:spPr>
        <p:txBody>
          <a:bodyPr wrap="square" rtlCol="0">
            <a:spAutoFit/>
          </a:bodyPr>
          <a:lstStyle/>
          <a:p>
            <a:pPr algn="ctr"/>
            <a:r>
              <a:rPr lang="en-GB" sz="500" b="1" dirty="0"/>
              <a:t>Statutory action begins</a:t>
            </a:r>
          </a:p>
        </p:txBody>
      </p:sp>
      <p:sp>
        <p:nvSpPr>
          <p:cNvPr id="97" name="TextBox 96">
            <a:extLst>
              <a:ext uri="{FF2B5EF4-FFF2-40B4-BE49-F238E27FC236}">
                <a16:creationId xmlns:a16="http://schemas.microsoft.com/office/drawing/2014/main" id="{35679EBC-5084-9EC8-2289-00EC9D67967C}"/>
              </a:ext>
            </a:extLst>
          </p:cNvPr>
          <p:cNvSpPr txBox="1"/>
          <p:nvPr/>
        </p:nvSpPr>
        <p:spPr>
          <a:xfrm>
            <a:off x="4379793" y="8820929"/>
            <a:ext cx="758874" cy="323165"/>
          </a:xfrm>
          <a:prstGeom prst="rect">
            <a:avLst/>
          </a:prstGeom>
          <a:noFill/>
        </p:spPr>
        <p:txBody>
          <a:bodyPr wrap="square">
            <a:spAutoFit/>
          </a:bodyPr>
          <a:lstStyle/>
          <a:p>
            <a:pPr algn="ctr"/>
            <a:r>
              <a:rPr lang="en-GB" sz="500" b="1" dirty="0"/>
              <a:t>Attendance will feedback regarding next steps</a:t>
            </a:r>
            <a:endParaRPr lang="en-GB" sz="500" dirty="0"/>
          </a:p>
        </p:txBody>
      </p:sp>
      <p:sp>
        <p:nvSpPr>
          <p:cNvPr id="29" name="TextBox 28">
            <a:extLst>
              <a:ext uri="{FF2B5EF4-FFF2-40B4-BE49-F238E27FC236}">
                <a16:creationId xmlns:a16="http://schemas.microsoft.com/office/drawing/2014/main" id="{0111C780-A66C-AD45-693F-CD332C8C5F9F}"/>
              </a:ext>
            </a:extLst>
          </p:cNvPr>
          <p:cNvSpPr txBox="1"/>
          <p:nvPr/>
        </p:nvSpPr>
        <p:spPr>
          <a:xfrm>
            <a:off x="3499898" y="1001848"/>
            <a:ext cx="3003071" cy="738664"/>
          </a:xfrm>
          <a:prstGeom prst="rect">
            <a:avLst/>
          </a:prstGeom>
          <a:noFill/>
        </p:spPr>
        <p:txBody>
          <a:bodyPr wrap="square" rtlCol="0">
            <a:spAutoFit/>
          </a:bodyPr>
          <a:lstStyle/>
          <a:p>
            <a:r>
              <a:rPr lang="en-GB" sz="600" dirty="0"/>
              <a:t>Where difficulties arise with school attendance, professionals should take a ‘Support First’ approach in line with the  Working Together to Improve School attendance Guidance, </a:t>
            </a:r>
            <a:r>
              <a:rPr lang="en-GB" sz="600" b="1" dirty="0"/>
              <a:t>only resorting to legal enforcement when absolutely necessary </a:t>
            </a:r>
            <a:r>
              <a:rPr lang="en-GB" sz="600" dirty="0"/>
              <a:t>and likely to lead to improve attendance.</a:t>
            </a:r>
          </a:p>
          <a:p>
            <a:r>
              <a:rPr lang="en-GB" sz="600" dirty="0"/>
              <a:t>Figures may be skewed in the autumn term, so focus on patterns rather than percentages. Include absences from previous summer term to demonstrate patterns.</a:t>
            </a:r>
          </a:p>
          <a:p>
            <a:r>
              <a:rPr lang="en-GB" sz="600" dirty="0"/>
              <a:t>List of possible interventions during period monitoring </a:t>
            </a:r>
            <a:r>
              <a:rPr lang="en-GB" sz="600" b="1" dirty="0"/>
              <a:t>(suggestions not exhaustive).</a:t>
            </a:r>
          </a:p>
        </p:txBody>
      </p:sp>
      <p:sp>
        <p:nvSpPr>
          <p:cNvPr id="30" name="TextBox 29">
            <a:extLst>
              <a:ext uri="{FF2B5EF4-FFF2-40B4-BE49-F238E27FC236}">
                <a16:creationId xmlns:a16="http://schemas.microsoft.com/office/drawing/2014/main" id="{3561F453-961E-D9C7-0D1A-E241A25B3F8C}"/>
              </a:ext>
            </a:extLst>
          </p:cNvPr>
          <p:cNvSpPr txBox="1"/>
          <p:nvPr/>
        </p:nvSpPr>
        <p:spPr>
          <a:xfrm>
            <a:off x="3332196" y="1822137"/>
            <a:ext cx="1230551" cy="2062103"/>
          </a:xfrm>
          <a:prstGeom prst="rect">
            <a:avLst/>
          </a:prstGeom>
          <a:noFill/>
        </p:spPr>
        <p:txBody>
          <a:bodyPr wrap="square" rtlCol="0">
            <a:spAutoFit/>
          </a:bodyPr>
          <a:lstStyle/>
          <a:p>
            <a:r>
              <a:rPr lang="en-GB" sz="400" b="1" dirty="0"/>
              <a:t>School Based Interventions</a:t>
            </a:r>
          </a:p>
          <a:p>
            <a:r>
              <a:rPr lang="en-GB" sz="400" b="1" dirty="0"/>
              <a:t>Academic Support</a:t>
            </a:r>
          </a:p>
          <a:p>
            <a:pPr marL="171450" indent="-171450">
              <a:buFont typeface="Arial" panose="020B0604020202020204" pitchFamily="34" charset="0"/>
              <a:buChar char="•"/>
            </a:pPr>
            <a:r>
              <a:rPr lang="en-GB" sz="400" dirty="0"/>
              <a:t>Additional support  in class</a:t>
            </a:r>
          </a:p>
          <a:p>
            <a:pPr marL="171450" indent="-171450">
              <a:buFont typeface="Arial" panose="020B0604020202020204" pitchFamily="34" charset="0"/>
              <a:buChar char="•"/>
            </a:pPr>
            <a:r>
              <a:rPr lang="en-GB" sz="400" dirty="0"/>
              <a:t>Pre teaching</a:t>
            </a:r>
          </a:p>
          <a:p>
            <a:pPr marL="171450" indent="-171450">
              <a:buFont typeface="Arial" panose="020B0604020202020204" pitchFamily="34" charset="0"/>
              <a:buChar char="•"/>
            </a:pPr>
            <a:r>
              <a:rPr lang="en-GB" sz="400" dirty="0"/>
              <a:t>Flexible timetabling</a:t>
            </a:r>
          </a:p>
          <a:p>
            <a:pPr marL="171450" indent="-171450">
              <a:buFont typeface="Arial" panose="020B0604020202020204" pitchFamily="34" charset="0"/>
              <a:buChar char="•"/>
            </a:pPr>
            <a:r>
              <a:rPr lang="en-GB" sz="400" dirty="0"/>
              <a:t>Catch up sessions</a:t>
            </a:r>
          </a:p>
          <a:p>
            <a:pPr marL="171450" indent="-171450">
              <a:buFont typeface="Arial" panose="020B0604020202020204" pitchFamily="34" charset="0"/>
              <a:buChar char="•"/>
            </a:pPr>
            <a:r>
              <a:rPr lang="en-GB" sz="400" dirty="0"/>
              <a:t>Study skills</a:t>
            </a:r>
          </a:p>
          <a:p>
            <a:pPr marL="171450" indent="-171450">
              <a:buFont typeface="Arial" panose="020B0604020202020204" pitchFamily="34" charset="0"/>
              <a:buChar char="•"/>
            </a:pPr>
            <a:r>
              <a:rPr lang="en-GB" sz="400" dirty="0"/>
              <a:t>Small group work</a:t>
            </a:r>
          </a:p>
          <a:p>
            <a:pPr marL="171450" indent="-171450">
              <a:buFont typeface="Arial" panose="020B0604020202020204" pitchFamily="34" charset="0"/>
              <a:buChar char="•"/>
            </a:pPr>
            <a:r>
              <a:rPr lang="en-GB" sz="400" dirty="0"/>
              <a:t>Target setting</a:t>
            </a:r>
          </a:p>
          <a:p>
            <a:pPr marL="171450" indent="-171450">
              <a:buFont typeface="Arial" panose="020B0604020202020204" pitchFamily="34" charset="0"/>
              <a:buChar char="•"/>
            </a:pPr>
            <a:r>
              <a:rPr lang="en-GB" sz="400" dirty="0"/>
              <a:t>ELSA</a:t>
            </a:r>
          </a:p>
          <a:p>
            <a:r>
              <a:rPr lang="en-GB" sz="400" b="1" dirty="0"/>
              <a:t> Attendance Engagement</a:t>
            </a:r>
          </a:p>
          <a:p>
            <a:pPr marL="171450" indent="-171450">
              <a:buFont typeface="Arial" panose="020B0604020202020204" pitchFamily="34" charset="0"/>
              <a:buChar char="•"/>
            </a:pPr>
            <a:r>
              <a:rPr lang="en-GB" sz="400" dirty="0"/>
              <a:t>Attendance plan/contract</a:t>
            </a:r>
          </a:p>
          <a:p>
            <a:pPr marL="171450" indent="-171450">
              <a:buFont typeface="Arial" panose="020B0604020202020204" pitchFamily="34" charset="0"/>
              <a:buChar char="•"/>
            </a:pPr>
            <a:r>
              <a:rPr lang="en-GB" sz="400" dirty="0"/>
              <a:t>Increased phone calls</a:t>
            </a:r>
          </a:p>
          <a:p>
            <a:pPr marL="171450" indent="-171450">
              <a:buFont typeface="Arial" panose="020B0604020202020204" pitchFamily="34" charset="0"/>
              <a:buChar char="•"/>
            </a:pPr>
            <a:r>
              <a:rPr lang="en-GB" sz="400" dirty="0"/>
              <a:t>Home visit</a:t>
            </a:r>
          </a:p>
          <a:p>
            <a:pPr marL="171450" indent="-171450">
              <a:buFont typeface="Arial" panose="020B0604020202020204" pitchFamily="34" charset="0"/>
              <a:buChar char="•"/>
            </a:pPr>
            <a:r>
              <a:rPr lang="en-GB" sz="400" dirty="0"/>
              <a:t>Meeting with form tutor/head of year (secondary)</a:t>
            </a:r>
          </a:p>
          <a:p>
            <a:pPr marL="171450" indent="-171450">
              <a:buFont typeface="Arial" panose="020B0604020202020204" pitchFamily="34" charset="0"/>
              <a:buChar char="•"/>
            </a:pPr>
            <a:r>
              <a:rPr lang="en-GB" sz="400" dirty="0"/>
              <a:t>Monitoring report (secondary)</a:t>
            </a:r>
          </a:p>
          <a:p>
            <a:r>
              <a:rPr lang="en-GB" sz="400" b="1" dirty="0"/>
              <a:t>Early Support</a:t>
            </a:r>
          </a:p>
          <a:p>
            <a:pPr marL="171450" indent="-171450">
              <a:buFont typeface="Arial" panose="020B0604020202020204" pitchFamily="34" charset="0"/>
              <a:buChar char="•"/>
            </a:pPr>
            <a:r>
              <a:rPr lang="en-GB" sz="400" dirty="0"/>
              <a:t>Nominate key adult</a:t>
            </a:r>
          </a:p>
          <a:p>
            <a:pPr marL="171450" indent="-171450">
              <a:buFont typeface="Arial" panose="020B0604020202020204" pitchFamily="34" charset="0"/>
              <a:buChar char="•"/>
            </a:pPr>
            <a:r>
              <a:rPr lang="en-GB" sz="400" dirty="0"/>
              <a:t>Breakfast club</a:t>
            </a:r>
          </a:p>
          <a:p>
            <a:pPr marL="171450" indent="-171450">
              <a:buFont typeface="Arial" panose="020B0604020202020204" pitchFamily="34" charset="0"/>
              <a:buChar char="•"/>
            </a:pPr>
            <a:r>
              <a:rPr lang="en-GB" sz="400" dirty="0"/>
              <a:t>Home visit</a:t>
            </a:r>
          </a:p>
          <a:p>
            <a:pPr marL="171450" indent="-171450">
              <a:buFont typeface="Arial" panose="020B0604020202020204" pitchFamily="34" charset="0"/>
              <a:buChar char="•"/>
            </a:pPr>
            <a:r>
              <a:rPr lang="en-GB" sz="400" dirty="0"/>
              <a:t>Team Around the Child (TAC) meeting</a:t>
            </a:r>
          </a:p>
          <a:p>
            <a:pPr marL="171450" indent="-171450">
              <a:buFont typeface="Arial" panose="020B0604020202020204" pitchFamily="34" charset="0"/>
              <a:buChar char="•"/>
            </a:pPr>
            <a:r>
              <a:rPr lang="en-GB" sz="400" dirty="0"/>
              <a:t>Personal routines</a:t>
            </a:r>
          </a:p>
          <a:p>
            <a:pPr marL="171450" indent="-171450">
              <a:buFont typeface="Arial" panose="020B0604020202020204" pitchFamily="34" charset="0"/>
              <a:buChar char="•"/>
            </a:pPr>
            <a:r>
              <a:rPr lang="en-GB" sz="400" dirty="0"/>
              <a:t>Part-time timetable</a:t>
            </a:r>
          </a:p>
          <a:p>
            <a:pPr marL="171450" indent="-171450">
              <a:buFont typeface="Arial" panose="020B0604020202020204" pitchFamily="34" charset="0"/>
              <a:buChar char="•"/>
            </a:pPr>
            <a:r>
              <a:rPr lang="en-GB" sz="400" b="1" dirty="0"/>
              <a:t>Family networking</a:t>
            </a:r>
          </a:p>
          <a:p>
            <a:r>
              <a:rPr lang="en-GB" sz="400" b="1" dirty="0"/>
              <a:t>  Enrichment</a:t>
            </a:r>
          </a:p>
          <a:p>
            <a:pPr marL="171450" indent="-171450">
              <a:buFont typeface="Arial" panose="020B0604020202020204" pitchFamily="34" charset="0"/>
              <a:buChar char="•"/>
            </a:pPr>
            <a:r>
              <a:rPr lang="en-GB" sz="400" dirty="0"/>
              <a:t>Clubs and groups</a:t>
            </a:r>
          </a:p>
          <a:p>
            <a:pPr marL="171450" indent="-171450">
              <a:buFont typeface="Arial" panose="020B0604020202020204" pitchFamily="34" charset="0"/>
              <a:buChar char="•"/>
            </a:pPr>
            <a:r>
              <a:rPr lang="en-GB" sz="400" dirty="0"/>
              <a:t>Homework club</a:t>
            </a:r>
          </a:p>
          <a:p>
            <a:pPr marL="171450" indent="-171450">
              <a:buFont typeface="Arial" panose="020B0604020202020204" pitchFamily="34" charset="0"/>
              <a:buChar char="•"/>
            </a:pPr>
            <a:r>
              <a:rPr lang="en-GB" sz="400" dirty="0"/>
              <a:t>Extended projects</a:t>
            </a:r>
          </a:p>
          <a:p>
            <a:pPr marL="171450" indent="-171450">
              <a:buFont typeface="Arial" panose="020B0604020202020204" pitchFamily="34" charset="0"/>
              <a:buChar char="•"/>
            </a:pPr>
            <a:r>
              <a:rPr lang="en-GB" sz="400" dirty="0"/>
              <a:t>Special events  e.g. World Book Day</a:t>
            </a:r>
          </a:p>
          <a:p>
            <a:pPr marL="171450" indent="-171450">
              <a:buFont typeface="Arial" panose="020B0604020202020204" pitchFamily="34" charset="0"/>
              <a:buChar char="•"/>
            </a:pPr>
            <a:r>
              <a:rPr lang="en-GB" sz="400" dirty="0"/>
              <a:t>School Trips</a:t>
            </a:r>
          </a:p>
        </p:txBody>
      </p:sp>
      <p:sp>
        <p:nvSpPr>
          <p:cNvPr id="31" name="TextBox 30">
            <a:extLst>
              <a:ext uri="{FF2B5EF4-FFF2-40B4-BE49-F238E27FC236}">
                <a16:creationId xmlns:a16="http://schemas.microsoft.com/office/drawing/2014/main" id="{6DAD2679-9641-7A2C-CBD0-2E07C849662B}"/>
              </a:ext>
            </a:extLst>
          </p:cNvPr>
          <p:cNvSpPr txBox="1"/>
          <p:nvPr/>
        </p:nvSpPr>
        <p:spPr>
          <a:xfrm>
            <a:off x="4416439" y="1963370"/>
            <a:ext cx="1039232" cy="1631216"/>
          </a:xfrm>
          <a:prstGeom prst="rect">
            <a:avLst/>
          </a:prstGeom>
          <a:noFill/>
        </p:spPr>
        <p:txBody>
          <a:bodyPr wrap="square" rtlCol="0">
            <a:spAutoFit/>
          </a:bodyPr>
          <a:lstStyle/>
          <a:p>
            <a:r>
              <a:rPr lang="en-GB" sz="400" b="1" dirty="0"/>
              <a:t>Health and Wellbeing</a:t>
            </a:r>
          </a:p>
          <a:p>
            <a:pPr marL="171450" indent="-171450">
              <a:buFont typeface="Arial" panose="020B0604020202020204" pitchFamily="34" charset="0"/>
              <a:buChar char="•"/>
            </a:pPr>
            <a:r>
              <a:rPr lang="en-GB" sz="400" dirty="0"/>
              <a:t>School nursing team</a:t>
            </a:r>
          </a:p>
          <a:p>
            <a:pPr marL="171450" indent="-171450">
              <a:buFont typeface="Arial" panose="020B0604020202020204" pitchFamily="34" charset="0"/>
              <a:buChar char="•"/>
            </a:pPr>
            <a:r>
              <a:rPr lang="en-GB" sz="400" dirty="0"/>
              <a:t>Talking to pupils about the mental health</a:t>
            </a:r>
          </a:p>
          <a:p>
            <a:pPr marL="171450" indent="-171450">
              <a:buFont typeface="Arial" panose="020B0604020202020204" pitchFamily="34" charset="0"/>
              <a:buChar char="•"/>
            </a:pPr>
            <a:r>
              <a:rPr lang="en-GB" sz="400" dirty="0"/>
              <a:t>School mental health team (if allocated school)</a:t>
            </a:r>
          </a:p>
          <a:p>
            <a:pPr marL="171450" indent="-171450">
              <a:buFont typeface="Arial" panose="020B0604020202020204" pitchFamily="34" charset="0"/>
              <a:buChar char="•"/>
            </a:pPr>
            <a:r>
              <a:rPr lang="en-GB" sz="400" dirty="0"/>
              <a:t>THRIVE</a:t>
            </a:r>
          </a:p>
          <a:p>
            <a:r>
              <a:rPr lang="en-GB" sz="400" b="1" dirty="0"/>
              <a:t>Incentives  and Motivation</a:t>
            </a:r>
          </a:p>
          <a:p>
            <a:pPr marL="171450" indent="-171450">
              <a:buFont typeface="Arial" panose="020B0604020202020204" pitchFamily="34" charset="0"/>
              <a:buChar char="•"/>
            </a:pPr>
            <a:r>
              <a:rPr lang="en-GB" sz="400" dirty="0"/>
              <a:t>Engaging and fun learning activities</a:t>
            </a:r>
          </a:p>
          <a:p>
            <a:pPr marL="171450" indent="-171450">
              <a:buFont typeface="Arial" panose="020B0604020202020204" pitchFamily="34" charset="0"/>
              <a:buChar char="•"/>
            </a:pPr>
            <a:r>
              <a:rPr lang="en-GB" sz="400" dirty="0"/>
              <a:t>Rewards and incentives</a:t>
            </a:r>
          </a:p>
          <a:p>
            <a:pPr marL="171450" indent="-171450">
              <a:buFont typeface="Arial" panose="020B0604020202020204" pitchFamily="34" charset="0"/>
              <a:buChar char="•"/>
            </a:pPr>
            <a:r>
              <a:rPr lang="en-GB" sz="400" dirty="0"/>
              <a:t>Walking bus (Primary)</a:t>
            </a:r>
          </a:p>
          <a:p>
            <a:r>
              <a:rPr lang="en-GB" sz="400" b="1" dirty="0"/>
              <a:t>SEND</a:t>
            </a:r>
          </a:p>
          <a:p>
            <a:pPr marL="171450" indent="-171450">
              <a:buFont typeface="Arial" panose="020B0604020202020204" pitchFamily="34" charset="0"/>
              <a:buChar char="•"/>
            </a:pPr>
            <a:r>
              <a:rPr lang="en-GB" sz="400" dirty="0"/>
              <a:t>Support from </a:t>
            </a:r>
            <a:r>
              <a:rPr lang="en-GB" sz="400" dirty="0" err="1"/>
              <a:t>SENDco</a:t>
            </a:r>
            <a:endParaRPr lang="en-GB" sz="400" dirty="0"/>
          </a:p>
          <a:p>
            <a:pPr marL="171450" indent="-171450">
              <a:buFont typeface="Arial" panose="020B0604020202020204" pitchFamily="34" charset="0"/>
              <a:buChar char="•"/>
            </a:pPr>
            <a:r>
              <a:rPr lang="en-GB" sz="400" dirty="0"/>
              <a:t>Sensory audit (autism or special communication difficulties)</a:t>
            </a:r>
          </a:p>
          <a:p>
            <a:pPr marL="171450" indent="-171450">
              <a:buFont typeface="Arial" panose="020B0604020202020204" pitchFamily="34" charset="0"/>
              <a:buChar char="•"/>
            </a:pPr>
            <a:r>
              <a:rPr lang="en-GB" sz="400" dirty="0"/>
              <a:t>Graduated approach and reasonable adjustments</a:t>
            </a:r>
          </a:p>
          <a:p>
            <a:r>
              <a:rPr lang="en-GB" sz="400" b="1" dirty="0"/>
              <a:t>  Social and Emotional</a:t>
            </a:r>
          </a:p>
          <a:p>
            <a:pPr marL="171450" indent="-171450">
              <a:buFont typeface="Arial" panose="020B0604020202020204" pitchFamily="34" charset="0"/>
              <a:buChar char="•"/>
            </a:pPr>
            <a:r>
              <a:rPr lang="en-GB" sz="400" dirty="0"/>
              <a:t>Nurture sessions</a:t>
            </a:r>
          </a:p>
          <a:p>
            <a:pPr marL="171450" indent="-171450">
              <a:buFont typeface="Arial" panose="020B0604020202020204" pitchFamily="34" charset="0"/>
              <a:buChar char="•"/>
            </a:pPr>
            <a:r>
              <a:rPr lang="en-GB" sz="400" dirty="0"/>
              <a:t>Engaging and fun learning activities</a:t>
            </a:r>
          </a:p>
          <a:p>
            <a:pPr marL="171450" indent="-171450">
              <a:buFont typeface="Arial" panose="020B0604020202020204" pitchFamily="34" charset="0"/>
              <a:buChar char="•"/>
            </a:pPr>
            <a:r>
              <a:rPr lang="en-GB" sz="400" dirty="0"/>
              <a:t>Rewards and incentives</a:t>
            </a:r>
          </a:p>
          <a:p>
            <a:pPr marL="171450" indent="-171450">
              <a:buFont typeface="Arial" panose="020B0604020202020204" pitchFamily="34" charset="0"/>
              <a:buChar char="•"/>
            </a:pPr>
            <a:r>
              <a:rPr lang="en-GB" sz="400" b="1" dirty="0"/>
              <a:t>Wishes and feelings of child</a:t>
            </a:r>
          </a:p>
        </p:txBody>
      </p:sp>
      <p:sp>
        <p:nvSpPr>
          <p:cNvPr id="32" name="TextBox 31">
            <a:extLst>
              <a:ext uri="{FF2B5EF4-FFF2-40B4-BE49-F238E27FC236}">
                <a16:creationId xmlns:a16="http://schemas.microsoft.com/office/drawing/2014/main" id="{C9EB1E2C-D4AE-94A0-729A-1459D4040AED}"/>
              </a:ext>
            </a:extLst>
          </p:cNvPr>
          <p:cNvSpPr txBox="1"/>
          <p:nvPr/>
        </p:nvSpPr>
        <p:spPr>
          <a:xfrm>
            <a:off x="5558036" y="1877842"/>
            <a:ext cx="1094900" cy="1631216"/>
          </a:xfrm>
          <a:prstGeom prst="rect">
            <a:avLst/>
          </a:prstGeom>
          <a:noFill/>
        </p:spPr>
        <p:txBody>
          <a:bodyPr wrap="square" rtlCol="0">
            <a:spAutoFit/>
          </a:bodyPr>
          <a:lstStyle/>
          <a:p>
            <a:r>
              <a:rPr lang="en-GB" sz="400" b="1" dirty="0"/>
              <a:t>External interventions</a:t>
            </a:r>
          </a:p>
          <a:p>
            <a:r>
              <a:rPr lang="en-GB" sz="400" b="1" dirty="0"/>
              <a:t>Educational Services</a:t>
            </a:r>
          </a:p>
          <a:p>
            <a:pPr marL="171450" indent="-171450">
              <a:buFont typeface="Arial" panose="020B0604020202020204" pitchFamily="34" charset="0"/>
              <a:buChar char="•"/>
            </a:pPr>
            <a:r>
              <a:rPr lang="en-GB" sz="400" dirty="0"/>
              <a:t>Alternative Provision</a:t>
            </a:r>
          </a:p>
          <a:p>
            <a:pPr marL="171450" indent="-171450">
              <a:buFont typeface="Arial" panose="020B0604020202020204" pitchFamily="34" charset="0"/>
              <a:buChar char="•"/>
            </a:pPr>
            <a:r>
              <a:rPr lang="en-GB" sz="400" dirty="0"/>
              <a:t>Educational Psychology report</a:t>
            </a:r>
          </a:p>
          <a:p>
            <a:pPr marL="171450" indent="-171450">
              <a:buFont typeface="Arial" panose="020B0604020202020204" pitchFamily="34" charset="0"/>
              <a:buChar char="•"/>
            </a:pPr>
            <a:r>
              <a:rPr lang="en-GB" sz="400" dirty="0"/>
              <a:t>GRT team vis SEND and Inclusion Line</a:t>
            </a:r>
          </a:p>
          <a:p>
            <a:r>
              <a:rPr lang="en-GB" sz="400" b="1" dirty="0"/>
              <a:t>Health services</a:t>
            </a:r>
          </a:p>
          <a:p>
            <a:pPr marL="171450" indent="-171450">
              <a:buFont typeface="Arial" panose="020B0604020202020204" pitchFamily="34" charset="0"/>
              <a:buChar char="•"/>
            </a:pPr>
            <a:r>
              <a:rPr lang="en-GB" sz="400" dirty="0"/>
              <a:t>CAMHS/MAP</a:t>
            </a:r>
          </a:p>
          <a:p>
            <a:pPr marL="171450" indent="-171450">
              <a:buFont typeface="Arial" panose="020B0604020202020204" pitchFamily="34" charset="0"/>
              <a:buChar char="•"/>
            </a:pPr>
            <a:r>
              <a:rPr lang="en-GB" sz="400" dirty="0"/>
              <a:t>SENDiass</a:t>
            </a:r>
          </a:p>
          <a:p>
            <a:pPr marL="171450" indent="-171450">
              <a:buFont typeface="Arial" panose="020B0604020202020204" pitchFamily="34" charset="0"/>
              <a:buChar char="•"/>
            </a:pPr>
            <a:r>
              <a:rPr lang="en-GB" sz="400" dirty="0"/>
              <a:t>Just One Norfolk</a:t>
            </a:r>
          </a:p>
          <a:p>
            <a:pPr marL="171450" indent="-171450">
              <a:buFont typeface="Arial" panose="020B0604020202020204" pitchFamily="34" charset="0"/>
              <a:buChar char="•"/>
            </a:pPr>
            <a:r>
              <a:rPr lang="en-GB" sz="400" dirty="0"/>
              <a:t>Kooth</a:t>
            </a:r>
          </a:p>
          <a:p>
            <a:pPr marL="171450" indent="-171450">
              <a:buFont typeface="Arial" panose="020B0604020202020204" pitchFamily="34" charset="0"/>
              <a:buChar char="•"/>
            </a:pPr>
            <a:r>
              <a:rPr lang="en-GB" sz="400" dirty="0"/>
              <a:t>Mindshift</a:t>
            </a:r>
          </a:p>
          <a:p>
            <a:pPr marL="171450" indent="-171450">
              <a:buFont typeface="Arial" panose="020B0604020202020204" pitchFamily="34" charset="0"/>
              <a:buChar char="•"/>
            </a:pPr>
            <a:r>
              <a:rPr lang="en-GB" sz="400" dirty="0"/>
              <a:t>Molehill mountain</a:t>
            </a:r>
          </a:p>
          <a:p>
            <a:pPr marL="171450" indent="-171450">
              <a:buFont typeface="Arial" panose="020B0604020202020204" pitchFamily="34" charset="0"/>
              <a:buChar char="•"/>
            </a:pPr>
            <a:r>
              <a:rPr lang="en-GB" sz="400" dirty="0"/>
              <a:t>Shout</a:t>
            </a:r>
          </a:p>
          <a:p>
            <a:r>
              <a:rPr lang="en-GB" sz="400" b="1" dirty="0"/>
              <a:t>Social  Care and Early Help</a:t>
            </a:r>
          </a:p>
          <a:p>
            <a:pPr marL="171450" indent="-171450">
              <a:buFont typeface="Arial" panose="020B0604020202020204" pitchFamily="34" charset="0"/>
              <a:buChar char="•"/>
            </a:pPr>
            <a:r>
              <a:rPr lang="en-GB" sz="400" dirty="0"/>
              <a:t>Family hubs</a:t>
            </a:r>
          </a:p>
          <a:p>
            <a:pPr marL="171450" indent="-171450">
              <a:buFont typeface="Arial" panose="020B0604020202020204" pitchFamily="34" charset="0"/>
              <a:buChar char="•"/>
            </a:pPr>
            <a:r>
              <a:rPr lang="en-GB" sz="400" dirty="0"/>
              <a:t>Early Help referral</a:t>
            </a:r>
          </a:p>
          <a:p>
            <a:pPr marL="171450" indent="-171450">
              <a:buFont typeface="Arial" panose="020B0604020202020204" pitchFamily="34" charset="0"/>
              <a:buChar char="•"/>
            </a:pPr>
            <a:r>
              <a:rPr lang="en-GB" sz="400" dirty="0"/>
              <a:t>Schools and Communities Team</a:t>
            </a:r>
          </a:p>
          <a:p>
            <a:pPr marL="171450" indent="-171450">
              <a:buFont typeface="Arial" panose="020B0604020202020204" pitchFamily="34" charset="0"/>
              <a:buChar char="•"/>
            </a:pPr>
            <a:r>
              <a:rPr lang="en-GB" sz="400" dirty="0"/>
              <a:t>Virtual School</a:t>
            </a:r>
          </a:p>
          <a:p>
            <a:pPr marL="171450" indent="-171450">
              <a:buFont typeface="Arial" panose="020B0604020202020204" pitchFamily="34" charset="0"/>
              <a:buChar char="•"/>
            </a:pPr>
            <a:r>
              <a:rPr lang="en-GB" sz="400" dirty="0"/>
              <a:t>Young carer referral</a:t>
            </a:r>
          </a:p>
          <a:p>
            <a:r>
              <a:rPr lang="en-GB" sz="400" b="1" dirty="0"/>
              <a:t> Support Services</a:t>
            </a:r>
          </a:p>
          <a:p>
            <a:pPr marL="171450" indent="-171450">
              <a:buFont typeface="Arial" panose="020B0604020202020204" pitchFamily="34" charset="0"/>
              <a:buChar char="•"/>
            </a:pPr>
            <a:r>
              <a:rPr lang="en-GB" sz="400" dirty="0"/>
              <a:t>Housing</a:t>
            </a:r>
          </a:p>
          <a:p>
            <a:pPr marL="171450" indent="-171450">
              <a:buFont typeface="Arial" panose="020B0604020202020204" pitchFamily="34" charset="0"/>
              <a:buChar char="•"/>
            </a:pPr>
            <a:r>
              <a:rPr lang="en-GB" sz="400" dirty="0"/>
              <a:t>Benefits</a:t>
            </a:r>
          </a:p>
          <a:p>
            <a:pPr marL="171450" indent="-171450">
              <a:buFont typeface="Arial" panose="020B0604020202020204" pitchFamily="34" charset="0"/>
              <a:buChar char="•"/>
            </a:pPr>
            <a:r>
              <a:rPr lang="en-GB" sz="400" dirty="0"/>
              <a:t>GP (social prescribing if available)</a:t>
            </a:r>
          </a:p>
        </p:txBody>
      </p:sp>
      <p:sp>
        <p:nvSpPr>
          <p:cNvPr id="33" name="TextBox 32">
            <a:extLst>
              <a:ext uri="{FF2B5EF4-FFF2-40B4-BE49-F238E27FC236}">
                <a16:creationId xmlns:a16="http://schemas.microsoft.com/office/drawing/2014/main" id="{A2F24D5E-EBD9-FA28-DC99-25AB083785DE}"/>
              </a:ext>
            </a:extLst>
          </p:cNvPr>
          <p:cNvSpPr txBox="1"/>
          <p:nvPr/>
        </p:nvSpPr>
        <p:spPr>
          <a:xfrm>
            <a:off x="1460247" y="4531047"/>
            <a:ext cx="2734327" cy="1477328"/>
          </a:xfrm>
          <a:prstGeom prst="rect">
            <a:avLst/>
          </a:prstGeom>
          <a:noFill/>
        </p:spPr>
        <p:txBody>
          <a:bodyPr wrap="square" rtlCol="0">
            <a:spAutoFit/>
          </a:bodyPr>
          <a:lstStyle/>
          <a:p>
            <a:r>
              <a:rPr lang="en-GB" sz="600" b="1" dirty="0"/>
              <a:t>Has sufficient evidence of Support First Approach been collected?</a:t>
            </a:r>
          </a:p>
          <a:p>
            <a:r>
              <a:rPr lang="en-GB" sz="600" dirty="0"/>
              <a:t> Sufficient evidence will include:</a:t>
            </a:r>
          </a:p>
          <a:p>
            <a:pPr marL="171450" indent="-171450">
              <a:buFont typeface="Arial" panose="020B0604020202020204" pitchFamily="34" charset="0"/>
              <a:buChar char="•"/>
            </a:pPr>
            <a:r>
              <a:rPr lang="en-GB" sz="600" b="1" dirty="0"/>
              <a:t>School have offered at least three supportive meetings.</a:t>
            </a:r>
          </a:p>
          <a:p>
            <a:pPr marL="171450" indent="-171450">
              <a:buFont typeface="Arial" panose="020B0604020202020204" pitchFamily="34" charset="0"/>
              <a:buChar char="•"/>
            </a:pPr>
            <a:r>
              <a:rPr lang="en-GB" sz="600" dirty="0"/>
              <a:t>Written communication to parents about  attendance concerns.</a:t>
            </a:r>
          </a:p>
          <a:p>
            <a:pPr marL="171450" indent="-171450">
              <a:buFont typeface="Arial" panose="020B0604020202020204" pitchFamily="34" charset="0"/>
              <a:buChar char="•"/>
            </a:pPr>
            <a:r>
              <a:rPr lang="en-GB" sz="600" dirty="0"/>
              <a:t>Evidence of opportunities parents have had to discuss attendance barriers and support strategies. (letters/emails of inviting  parent for a meeting to discuss attendance concerns).</a:t>
            </a:r>
          </a:p>
          <a:p>
            <a:pPr marL="171450" indent="-171450">
              <a:buFont typeface="Arial" panose="020B0604020202020204" pitchFamily="34" charset="0"/>
              <a:buChar char="•"/>
            </a:pPr>
            <a:r>
              <a:rPr lang="en-GB" sz="600" dirty="0"/>
              <a:t>A record of all school-based interventions and their outcomes to approve attendance.</a:t>
            </a:r>
          </a:p>
          <a:p>
            <a:pPr marL="171450" indent="-171450">
              <a:buFont typeface="Arial" panose="020B0604020202020204" pitchFamily="34" charset="0"/>
              <a:buChar char="•"/>
            </a:pPr>
            <a:r>
              <a:rPr lang="en-GB" sz="600" dirty="0"/>
              <a:t>Referrals to wider support services (if appropriate).</a:t>
            </a:r>
          </a:p>
          <a:p>
            <a:pPr marL="171450" indent="-171450">
              <a:buFont typeface="Arial" panose="020B0604020202020204" pitchFamily="34" charset="0"/>
              <a:buChar char="•"/>
            </a:pPr>
            <a:r>
              <a:rPr lang="en-GB" sz="600" b="1" dirty="0"/>
              <a:t>Offer of an attendance contract </a:t>
            </a:r>
            <a:r>
              <a:rPr lang="en-GB" sz="600" dirty="0"/>
              <a:t>(if refused by parent, document in the meeting minutes/on school record).</a:t>
            </a:r>
          </a:p>
          <a:p>
            <a:pPr marL="171450" indent="-171450">
              <a:buFont typeface="Arial" panose="020B0604020202020204" pitchFamily="34" charset="0"/>
              <a:buChar char="•"/>
            </a:pPr>
            <a:r>
              <a:rPr lang="en-GB" sz="600" dirty="0"/>
              <a:t>Liaison with relevant agencies when safeguarding concerns arise.</a:t>
            </a:r>
          </a:p>
          <a:p>
            <a:pPr marL="171450" indent="-171450">
              <a:buFont typeface="Arial" panose="020B0604020202020204" pitchFamily="34" charset="0"/>
              <a:buChar char="•"/>
            </a:pPr>
            <a:r>
              <a:rPr lang="en-GB" sz="600" dirty="0"/>
              <a:t>A clear communications log of daily absences and reasons if given.</a:t>
            </a:r>
          </a:p>
          <a:p>
            <a:pPr marL="171450" indent="-171450">
              <a:buFont typeface="Arial" panose="020B0604020202020204" pitchFamily="34" charset="0"/>
              <a:buChar char="•"/>
            </a:pPr>
            <a:r>
              <a:rPr lang="en-GB" sz="600" b="1" dirty="0"/>
              <a:t>Child’s wishes and feelings attempted/completed</a:t>
            </a:r>
            <a:r>
              <a:rPr lang="en-GB" sz="600" dirty="0"/>
              <a:t>.</a:t>
            </a:r>
          </a:p>
        </p:txBody>
      </p:sp>
      <p:sp>
        <p:nvSpPr>
          <p:cNvPr id="34" name="TextBox 33">
            <a:extLst>
              <a:ext uri="{FF2B5EF4-FFF2-40B4-BE49-F238E27FC236}">
                <a16:creationId xmlns:a16="http://schemas.microsoft.com/office/drawing/2014/main" id="{B9CAC11B-B8AD-CBA0-CE27-CEC244197CA3}"/>
              </a:ext>
            </a:extLst>
          </p:cNvPr>
          <p:cNvSpPr txBox="1"/>
          <p:nvPr/>
        </p:nvSpPr>
        <p:spPr>
          <a:xfrm>
            <a:off x="1512468" y="6662807"/>
            <a:ext cx="2621425" cy="923330"/>
          </a:xfrm>
          <a:prstGeom prst="rect">
            <a:avLst/>
          </a:prstGeom>
          <a:noFill/>
        </p:spPr>
        <p:txBody>
          <a:bodyPr wrap="square" rtlCol="0">
            <a:spAutoFit/>
          </a:bodyPr>
          <a:lstStyle/>
          <a:p>
            <a:r>
              <a:rPr lang="en-GB" sz="600" b="1" dirty="0"/>
              <a:t>What are Schools expected to do after issuing a Notice to Improve?</a:t>
            </a:r>
          </a:p>
          <a:p>
            <a:pPr marL="171450" indent="-171450">
              <a:buFont typeface="Arial" panose="020B0604020202020204" pitchFamily="34" charset="0"/>
              <a:buChar char="•"/>
            </a:pPr>
            <a:r>
              <a:rPr lang="en-GB" sz="600" dirty="0"/>
              <a:t>Validity Period -  The Notice to Improve is valid for six weeks (up to 30 school days). It should list attempts and support offered to address absence concerns.</a:t>
            </a:r>
          </a:p>
          <a:p>
            <a:pPr marL="171450" indent="-171450">
              <a:buFont typeface="Arial" panose="020B0604020202020204" pitchFamily="34" charset="0"/>
              <a:buChar char="•"/>
            </a:pPr>
            <a:r>
              <a:rPr lang="en-GB" sz="600" dirty="0"/>
              <a:t>Daily review -  Attendance records are reviewed daily. If further unauthorised absences occur  schools can refer to the Attendance Team for consideration of legal intervention.  The Attendance Manager will decide whether legal intervention is appropriate and in what form e.g. a Penalty Notice  or referral to court.</a:t>
            </a:r>
          </a:p>
        </p:txBody>
      </p:sp>
      <p:sp>
        <p:nvSpPr>
          <p:cNvPr id="35" name="TextBox 34">
            <a:extLst>
              <a:ext uri="{FF2B5EF4-FFF2-40B4-BE49-F238E27FC236}">
                <a16:creationId xmlns:a16="http://schemas.microsoft.com/office/drawing/2014/main" id="{B5BC3262-3A33-6709-B8FC-D83D05D6B519}"/>
              </a:ext>
            </a:extLst>
          </p:cNvPr>
          <p:cNvSpPr txBox="1"/>
          <p:nvPr/>
        </p:nvSpPr>
        <p:spPr>
          <a:xfrm>
            <a:off x="1432366" y="8215545"/>
            <a:ext cx="2680842" cy="1477328"/>
          </a:xfrm>
          <a:prstGeom prst="rect">
            <a:avLst/>
          </a:prstGeom>
          <a:noFill/>
        </p:spPr>
        <p:txBody>
          <a:bodyPr wrap="square" rtlCol="0">
            <a:spAutoFit/>
          </a:bodyPr>
          <a:lstStyle/>
          <a:p>
            <a:r>
              <a:rPr lang="en-GB" sz="600" b="1" dirty="0"/>
              <a:t>Completing referral to Attendance Team</a:t>
            </a:r>
          </a:p>
          <a:p>
            <a:r>
              <a:rPr lang="en-GB" sz="600" dirty="0"/>
              <a:t>What must be included in the referral:</a:t>
            </a:r>
          </a:p>
          <a:p>
            <a:pPr marL="171450" indent="-171450">
              <a:buFont typeface="Arial" panose="020B0604020202020204" pitchFamily="34" charset="0"/>
              <a:buChar char="•"/>
            </a:pPr>
            <a:r>
              <a:rPr lang="en-GB" sz="600" dirty="0"/>
              <a:t>Evidence of the school offering at </a:t>
            </a:r>
            <a:r>
              <a:rPr lang="en-GB" sz="600" b="1" dirty="0"/>
              <a:t>least three supportive meetings </a:t>
            </a:r>
            <a:r>
              <a:rPr lang="en-GB" sz="600" dirty="0"/>
              <a:t>to all parents. This would be evidenced through letters/emails.</a:t>
            </a:r>
          </a:p>
          <a:p>
            <a:pPr marL="171450" indent="-171450">
              <a:buFont typeface="Arial" panose="020B0604020202020204" pitchFamily="34" charset="0"/>
              <a:buChar char="•"/>
            </a:pPr>
            <a:r>
              <a:rPr lang="en-GB" sz="600" dirty="0"/>
              <a:t>Minutes of all attendance meetings that were attended by parents.  This should include  </a:t>
            </a:r>
            <a:r>
              <a:rPr lang="en-GB" sz="600" b="1" dirty="0"/>
              <a:t>evidence of the offer of an attendance contract </a:t>
            </a:r>
            <a:r>
              <a:rPr lang="en-GB" sz="600" dirty="0"/>
              <a:t>(either the contract itself if parents consented or documented in school records if refused).</a:t>
            </a:r>
          </a:p>
          <a:p>
            <a:pPr marL="171450" indent="-171450">
              <a:buFont typeface="Arial" panose="020B0604020202020204" pitchFamily="34" charset="0"/>
              <a:buChar char="•"/>
            </a:pPr>
            <a:r>
              <a:rPr lang="en-GB" sz="600" b="1" dirty="0"/>
              <a:t>Child’s wishes and feelings work</a:t>
            </a:r>
            <a:r>
              <a:rPr lang="en-GB" sz="600" dirty="0"/>
              <a:t>.</a:t>
            </a:r>
          </a:p>
          <a:p>
            <a:pPr marL="171450" indent="-171450">
              <a:buFont typeface="Arial" panose="020B0604020202020204" pitchFamily="34" charset="0"/>
              <a:buChar char="•"/>
            </a:pPr>
            <a:r>
              <a:rPr lang="en-GB" sz="600" dirty="0"/>
              <a:t>A copy of the Notice to Improve.</a:t>
            </a:r>
          </a:p>
          <a:p>
            <a:pPr marL="171450" indent="-171450">
              <a:buFont typeface="Arial" panose="020B0604020202020204" pitchFamily="34" charset="0"/>
              <a:buChar char="•"/>
            </a:pPr>
            <a:r>
              <a:rPr lang="en-GB" sz="600" dirty="0"/>
              <a:t>Evidence of any referrals to outside agencies (this could  be recorded on school record).</a:t>
            </a:r>
          </a:p>
          <a:p>
            <a:pPr marL="171450" indent="-171450">
              <a:buFont typeface="Arial" panose="020B0604020202020204" pitchFamily="34" charset="0"/>
              <a:buChar char="•"/>
            </a:pPr>
            <a:r>
              <a:rPr lang="en-GB" sz="600" dirty="0"/>
              <a:t>Copies of part-time timetables if used during the process.</a:t>
            </a:r>
          </a:p>
          <a:p>
            <a:pPr marL="171450" indent="-171450">
              <a:buFont typeface="Arial" panose="020B0604020202020204" pitchFamily="34" charset="0"/>
              <a:buChar char="•"/>
            </a:pPr>
            <a:r>
              <a:rPr lang="en-GB" sz="600" dirty="0"/>
              <a:t>A YTD communications  log of daily absences  with reasons provided.</a:t>
            </a:r>
          </a:p>
          <a:p>
            <a:pPr marL="171450" indent="-171450">
              <a:buFont typeface="Arial" panose="020B0604020202020204" pitchFamily="34" charset="0"/>
              <a:buChar char="•"/>
            </a:pPr>
            <a:r>
              <a:rPr lang="en-GB" sz="600" dirty="0"/>
              <a:t>A full year to date herringbone (with no N codes or missing codes).</a:t>
            </a:r>
          </a:p>
        </p:txBody>
      </p:sp>
      <p:cxnSp>
        <p:nvCxnSpPr>
          <p:cNvPr id="60" name="Straight Arrow Connector 59">
            <a:extLst>
              <a:ext uri="{FF2B5EF4-FFF2-40B4-BE49-F238E27FC236}">
                <a16:creationId xmlns:a16="http://schemas.microsoft.com/office/drawing/2014/main" id="{58113B13-2BE9-5DA0-F76D-B4196DE55019}"/>
              </a:ext>
            </a:extLst>
          </p:cNvPr>
          <p:cNvCxnSpPr>
            <a:stCxn id="47" idx="2"/>
          </p:cNvCxnSpPr>
          <p:nvPr/>
        </p:nvCxnSpPr>
        <p:spPr>
          <a:xfrm flipH="1">
            <a:off x="2773049" y="1100250"/>
            <a:ext cx="1" cy="62509"/>
          </a:xfrm>
          <a:prstGeom prst="straightConnector1">
            <a:avLst/>
          </a:prstGeom>
          <a:ln w="6350">
            <a:tailEnd type="triangle"/>
          </a:ln>
        </p:spPr>
        <p:style>
          <a:lnRef idx="2">
            <a:schemeClr val="accent1"/>
          </a:lnRef>
          <a:fillRef idx="0">
            <a:schemeClr val="accent1"/>
          </a:fillRef>
          <a:effectRef idx="1">
            <a:schemeClr val="accent1"/>
          </a:effectRef>
          <a:fontRef idx="minor">
            <a:schemeClr val="tx1"/>
          </a:fontRef>
        </p:style>
      </p:cxnSp>
      <p:sp>
        <p:nvSpPr>
          <p:cNvPr id="106" name="TextBox 105">
            <a:extLst>
              <a:ext uri="{FF2B5EF4-FFF2-40B4-BE49-F238E27FC236}">
                <a16:creationId xmlns:a16="http://schemas.microsoft.com/office/drawing/2014/main" id="{DA57509F-22A9-7C09-B52D-A5418D6974EC}"/>
              </a:ext>
            </a:extLst>
          </p:cNvPr>
          <p:cNvSpPr txBox="1"/>
          <p:nvPr/>
        </p:nvSpPr>
        <p:spPr>
          <a:xfrm>
            <a:off x="2989940" y="2021679"/>
            <a:ext cx="264816" cy="169277"/>
          </a:xfrm>
          <a:prstGeom prst="rect">
            <a:avLst/>
          </a:prstGeom>
          <a:noFill/>
        </p:spPr>
        <p:txBody>
          <a:bodyPr wrap="none" rtlCol="0">
            <a:spAutoFit/>
          </a:bodyPr>
          <a:lstStyle/>
          <a:p>
            <a:r>
              <a:rPr lang="en-GB" sz="500" dirty="0"/>
              <a:t>No</a:t>
            </a:r>
          </a:p>
        </p:txBody>
      </p:sp>
      <p:cxnSp>
        <p:nvCxnSpPr>
          <p:cNvPr id="123" name="Connector: Elbow 122">
            <a:extLst>
              <a:ext uri="{FF2B5EF4-FFF2-40B4-BE49-F238E27FC236}">
                <a16:creationId xmlns:a16="http://schemas.microsoft.com/office/drawing/2014/main" id="{6A6B5DCF-FFEE-E374-75AC-D976296A7D9F}"/>
              </a:ext>
            </a:extLst>
          </p:cNvPr>
          <p:cNvCxnSpPr>
            <a:cxnSpLocks/>
            <a:stCxn id="4" idx="1"/>
            <a:endCxn id="5" idx="1"/>
          </p:cNvCxnSpPr>
          <p:nvPr/>
        </p:nvCxnSpPr>
        <p:spPr>
          <a:xfrm rot="10800000" flipH="1">
            <a:off x="2491792" y="1745549"/>
            <a:ext cx="14366" cy="446522"/>
          </a:xfrm>
          <a:prstGeom prst="bentConnector3">
            <a:avLst>
              <a:gd name="adj1" fmla="val -1591257"/>
            </a:avLst>
          </a:prstGeom>
          <a:ln>
            <a:tailEnd type="triangle"/>
          </a:ln>
        </p:spPr>
        <p:style>
          <a:lnRef idx="2">
            <a:schemeClr val="accent1"/>
          </a:lnRef>
          <a:fillRef idx="0">
            <a:schemeClr val="accent1"/>
          </a:fillRef>
          <a:effectRef idx="1">
            <a:schemeClr val="accent1"/>
          </a:effectRef>
          <a:fontRef idx="minor">
            <a:schemeClr val="tx1"/>
          </a:fontRef>
        </p:style>
      </p:cxnSp>
      <p:sp>
        <p:nvSpPr>
          <p:cNvPr id="128" name="TextBox 127">
            <a:extLst>
              <a:ext uri="{FF2B5EF4-FFF2-40B4-BE49-F238E27FC236}">
                <a16:creationId xmlns:a16="http://schemas.microsoft.com/office/drawing/2014/main" id="{39862F60-762B-C649-09AA-76168B7AEBC7}"/>
              </a:ext>
            </a:extLst>
          </p:cNvPr>
          <p:cNvSpPr txBox="1"/>
          <p:nvPr/>
        </p:nvSpPr>
        <p:spPr>
          <a:xfrm>
            <a:off x="2261103" y="2019707"/>
            <a:ext cx="284052" cy="169277"/>
          </a:xfrm>
          <a:prstGeom prst="rect">
            <a:avLst/>
          </a:prstGeom>
          <a:noFill/>
        </p:spPr>
        <p:txBody>
          <a:bodyPr wrap="none" rtlCol="0">
            <a:spAutoFit/>
          </a:bodyPr>
          <a:lstStyle/>
          <a:p>
            <a:r>
              <a:rPr lang="en-GB" sz="500" dirty="0"/>
              <a:t>Yes</a:t>
            </a:r>
          </a:p>
        </p:txBody>
      </p:sp>
      <p:cxnSp>
        <p:nvCxnSpPr>
          <p:cNvPr id="142" name="Connector: Elbow 141">
            <a:extLst>
              <a:ext uri="{FF2B5EF4-FFF2-40B4-BE49-F238E27FC236}">
                <a16:creationId xmlns:a16="http://schemas.microsoft.com/office/drawing/2014/main" id="{F8639482-E92D-A312-CC80-7DA4E643E007}"/>
              </a:ext>
            </a:extLst>
          </p:cNvPr>
          <p:cNvCxnSpPr>
            <a:cxnSpLocks/>
          </p:cNvCxnSpPr>
          <p:nvPr/>
        </p:nvCxnSpPr>
        <p:spPr>
          <a:xfrm flipH="1">
            <a:off x="2994959" y="2193075"/>
            <a:ext cx="19006" cy="522787"/>
          </a:xfrm>
          <a:prstGeom prst="bentConnector3">
            <a:avLst>
              <a:gd name="adj1" fmla="val -978428"/>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46" name="Straight Arrow Connector 145">
            <a:extLst>
              <a:ext uri="{FF2B5EF4-FFF2-40B4-BE49-F238E27FC236}">
                <a16:creationId xmlns:a16="http://schemas.microsoft.com/office/drawing/2014/main" id="{BF724A8D-D06D-E6BB-E4A6-50F15DE376C1}"/>
              </a:ext>
            </a:extLst>
          </p:cNvPr>
          <p:cNvCxnSpPr>
            <a:stCxn id="13" idx="2"/>
            <a:endCxn id="11" idx="0"/>
          </p:cNvCxnSpPr>
          <p:nvPr/>
        </p:nvCxnSpPr>
        <p:spPr>
          <a:xfrm flipH="1">
            <a:off x="2739443" y="2878443"/>
            <a:ext cx="9" cy="117265"/>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49" name="Straight Arrow Connector 148">
            <a:extLst>
              <a:ext uri="{FF2B5EF4-FFF2-40B4-BE49-F238E27FC236}">
                <a16:creationId xmlns:a16="http://schemas.microsoft.com/office/drawing/2014/main" id="{51627B5A-2F68-C526-9139-FFC32307CC89}"/>
              </a:ext>
            </a:extLst>
          </p:cNvPr>
          <p:cNvCxnSpPr>
            <a:stCxn id="11" idx="2"/>
            <a:endCxn id="17" idx="0"/>
          </p:cNvCxnSpPr>
          <p:nvPr/>
        </p:nvCxnSpPr>
        <p:spPr>
          <a:xfrm flipH="1">
            <a:off x="2734182" y="3368700"/>
            <a:ext cx="5261" cy="407127"/>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57" name="Connector: Elbow 156">
            <a:extLst>
              <a:ext uri="{FF2B5EF4-FFF2-40B4-BE49-F238E27FC236}">
                <a16:creationId xmlns:a16="http://schemas.microsoft.com/office/drawing/2014/main" id="{5433CFC8-545A-1706-BEA8-1D2394C7E456}"/>
              </a:ext>
            </a:extLst>
          </p:cNvPr>
          <p:cNvCxnSpPr>
            <a:cxnSpLocks/>
            <a:stCxn id="17" idx="1"/>
            <a:endCxn id="14" idx="3"/>
          </p:cNvCxnSpPr>
          <p:nvPr/>
        </p:nvCxnSpPr>
        <p:spPr>
          <a:xfrm rot="10800000">
            <a:off x="2190824" y="3340826"/>
            <a:ext cx="269979" cy="621498"/>
          </a:xfrm>
          <a:prstGeom prst="bentConnector3">
            <a:avLst>
              <a:gd name="adj1" fmla="val 50000"/>
            </a:avLst>
          </a:prstGeom>
          <a:ln>
            <a:tailEnd type="triangle"/>
          </a:ln>
        </p:spPr>
        <p:style>
          <a:lnRef idx="2">
            <a:schemeClr val="accent1"/>
          </a:lnRef>
          <a:fillRef idx="0">
            <a:schemeClr val="accent1"/>
          </a:fillRef>
          <a:effectRef idx="1">
            <a:schemeClr val="accent1"/>
          </a:effectRef>
          <a:fontRef idx="minor">
            <a:schemeClr val="tx1"/>
          </a:fontRef>
        </p:style>
      </p:cxnSp>
      <p:sp>
        <p:nvSpPr>
          <p:cNvPr id="165" name="TextBox 164">
            <a:extLst>
              <a:ext uri="{FF2B5EF4-FFF2-40B4-BE49-F238E27FC236}">
                <a16:creationId xmlns:a16="http://schemas.microsoft.com/office/drawing/2014/main" id="{0C853BD0-51E4-85EE-C9D9-7553C4DE5AA7}"/>
              </a:ext>
            </a:extLst>
          </p:cNvPr>
          <p:cNvSpPr txBox="1"/>
          <p:nvPr/>
        </p:nvSpPr>
        <p:spPr>
          <a:xfrm>
            <a:off x="2311187" y="3742472"/>
            <a:ext cx="284052" cy="169277"/>
          </a:xfrm>
          <a:prstGeom prst="rect">
            <a:avLst/>
          </a:prstGeom>
          <a:noFill/>
        </p:spPr>
        <p:txBody>
          <a:bodyPr wrap="none" rtlCol="0">
            <a:spAutoFit/>
          </a:bodyPr>
          <a:lstStyle/>
          <a:p>
            <a:r>
              <a:rPr lang="en-GB" sz="500" dirty="0"/>
              <a:t>Yes</a:t>
            </a:r>
          </a:p>
        </p:txBody>
      </p:sp>
      <p:sp>
        <p:nvSpPr>
          <p:cNvPr id="170" name="TextBox 169">
            <a:extLst>
              <a:ext uri="{FF2B5EF4-FFF2-40B4-BE49-F238E27FC236}">
                <a16:creationId xmlns:a16="http://schemas.microsoft.com/office/drawing/2014/main" id="{D25A4D61-7B9D-0146-F42B-6467D23BCA8B}"/>
              </a:ext>
            </a:extLst>
          </p:cNvPr>
          <p:cNvSpPr txBox="1"/>
          <p:nvPr/>
        </p:nvSpPr>
        <p:spPr>
          <a:xfrm>
            <a:off x="2953389" y="3748882"/>
            <a:ext cx="264816" cy="169277"/>
          </a:xfrm>
          <a:prstGeom prst="rect">
            <a:avLst/>
          </a:prstGeom>
          <a:noFill/>
        </p:spPr>
        <p:txBody>
          <a:bodyPr wrap="none" rtlCol="0">
            <a:spAutoFit/>
          </a:bodyPr>
          <a:lstStyle/>
          <a:p>
            <a:r>
              <a:rPr lang="en-GB" sz="500" dirty="0"/>
              <a:t>No</a:t>
            </a:r>
          </a:p>
        </p:txBody>
      </p:sp>
      <p:cxnSp>
        <p:nvCxnSpPr>
          <p:cNvPr id="177" name="Connector: Elbow 176">
            <a:extLst>
              <a:ext uri="{FF2B5EF4-FFF2-40B4-BE49-F238E27FC236}">
                <a16:creationId xmlns:a16="http://schemas.microsoft.com/office/drawing/2014/main" id="{D770A414-AD52-EBCF-4270-DF3B72137800}"/>
              </a:ext>
            </a:extLst>
          </p:cNvPr>
          <p:cNvCxnSpPr>
            <a:cxnSpLocks/>
            <a:stCxn id="17" idx="3"/>
            <a:endCxn id="15" idx="0"/>
          </p:cNvCxnSpPr>
          <p:nvPr/>
        </p:nvCxnSpPr>
        <p:spPr>
          <a:xfrm>
            <a:off x="3007562" y="3962324"/>
            <a:ext cx="1673697" cy="413799"/>
          </a:xfrm>
          <a:prstGeom prst="bentConnector2">
            <a:avLst/>
          </a:prstGeom>
          <a:ln>
            <a:tailEnd type="triangle"/>
          </a:ln>
        </p:spPr>
        <p:style>
          <a:lnRef idx="2">
            <a:schemeClr val="accent1"/>
          </a:lnRef>
          <a:fillRef idx="0">
            <a:schemeClr val="accent1"/>
          </a:fillRef>
          <a:effectRef idx="1">
            <a:schemeClr val="accent1"/>
          </a:effectRef>
          <a:fontRef idx="minor">
            <a:schemeClr val="tx1"/>
          </a:fontRef>
        </p:style>
      </p:cxnSp>
      <p:sp>
        <p:nvSpPr>
          <p:cNvPr id="196" name="TextBox 195">
            <a:extLst>
              <a:ext uri="{FF2B5EF4-FFF2-40B4-BE49-F238E27FC236}">
                <a16:creationId xmlns:a16="http://schemas.microsoft.com/office/drawing/2014/main" id="{6748BCCE-301E-7922-801C-97779AFD4CED}"/>
              </a:ext>
            </a:extLst>
          </p:cNvPr>
          <p:cNvSpPr txBox="1"/>
          <p:nvPr/>
        </p:nvSpPr>
        <p:spPr>
          <a:xfrm>
            <a:off x="6280448" y="6031018"/>
            <a:ext cx="284052" cy="169277"/>
          </a:xfrm>
          <a:prstGeom prst="rect">
            <a:avLst/>
          </a:prstGeom>
          <a:noFill/>
        </p:spPr>
        <p:txBody>
          <a:bodyPr wrap="none" rtlCol="0">
            <a:spAutoFit/>
          </a:bodyPr>
          <a:lstStyle/>
          <a:p>
            <a:r>
              <a:rPr lang="en-GB" sz="500" dirty="0"/>
              <a:t>Yes</a:t>
            </a:r>
          </a:p>
        </p:txBody>
      </p:sp>
      <p:sp>
        <p:nvSpPr>
          <p:cNvPr id="197" name="TextBox 196">
            <a:extLst>
              <a:ext uri="{FF2B5EF4-FFF2-40B4-BE49-F238E27FC236}">
                <a16:creationId xmlns:a16="http://schemas.microsoft.com/office/drawing/2014/main" id="{244557DC-AC62-0276-BE84-02DF1A3CF886}"/>
              </a:ext>
            </a:extLst>
          </p:cNvPr>
          <p:cNvSpPr txBox="1"/>
          <p:nvPr/>
        </p:nvSpPr>
        <p:spPr>
          <a:xfrm>
            <a:off x="5724955" y="5925018"/>
            <a:ext cx="264816" cy="169277"/>
          </a:xfrm>
          <a:prstGeom prst="rect">
            <a:avLst/>
          </a:prstGeom>
          <a:noFill/>
        </p:spPr>
        <p:txBody>
          <a:bodyPr wrap="none" rtlCol="0">
            <a:spAutoFit/>
          </a:bodyPr>
          <a:lstStyle/>
          <a:p>
            <a:r>
              <a:rPr lang="en-GB" sz="500" dirty="0"/>
              <a:t>No</a:t>
            </a:r>
          </a:p>
        </p:txBody>
      </p:sp>
      <p:cxnSp>
        <p:nvCxnSpPr>
          <p:cNvPr id="211" name="Connector: Elbow 210">
            <a:extLst>
              <a:ext uri="{FF2B5EF4-FFF2-40B4-BE49-F238E27FC236}">
                <a16:creationId xmlns:a16="http://schemas.microsoft.com/office/drawing/2014/main" id="{CDCE9CD4-1DAE-7CCF-3AE3-11288F29C659}"/>
              </a:ext>
            </a:extLst>
          </p:cNvPr>
          <p:cNvCxnSpPr>
            <a:cxnSpLocks/>
          </p:cNvCxnSpPr>
          <p:nvPr/>
        </p:nvCxnSpPr>
        <p:spPr>
          <a:xfrm rot="10800000" flipV="1">
            <a:off x="2139097" y="990395"/>
            <a:ext cx="356612" cy="202217"/>
          </a:xfrm>
          <a:prstGeom prst="bentConnector3">
            <a:avLst/>
          </a:prstGeom>
          <a:ln w="19050" cap="flat" cmpd="sng" algn="ctr">
            <a:solidFill>
              <a:schemeClr val="accent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226" name="Straight Arrow Connector 225">
            <a:extLst>
              <a:ext uri="{FF2B5EF4-FFF2-40B4-BE49-F238E27FC236}">
                <a16:creationId xmlns:a16="http://schemas.microsoft.com/office/drawing/2014/main" id="{5B32D9EE-9C92-194A-91E2-B810FEC4505F}"/>
              </a:ext>
            </a:extLst>
          </p:cNvPr>
          <p:cNvCxnSpPr>
            <a:cxnSpLocks/>
            <a:stCxn id="21" idx="2"/>
            <a:endCxn id="22" idx="0"/>
          </p:cNvCxnSpPr>
          <p:nvPr/>
        </p:nvCxnSpPr>
        <p:spPr>
          <a:xfrm flipH="1">
            <a:off x="5526509" y="6805019"/>
            <a:ext cx="1927" cy="84927"/>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30" name="Straight Arrow Connector 229">
            <a:extLst>
              <a:ext uri="{FF2B5EF4-FFF2-40B4-BE49-F238E27FC236}">
                <a16:creationId xmlns:a16="http://schemas.microsoft.com/office/drawing/2014/main" id="{58AA9B16-C8F7-D927-15D6-864AA0A19C6C}"/>
              </a:ext>
            </a:extLst>
          </p:cNvPr>
          <p:cNvCxnSpPr>
            <a:cxnSpLocks/>
            <a:stCxn id="22" idx="2"/>
            <a:endCxn id="23" idx="0"/>
          </p:cNvCxnSpPr>
          <p:nvPr/>
        </p:nvCxnSpPr>
        <p:spPr>
          <a:xfrm flipH="1">
            <a:off x="5523161" y="7321049"/>
            <a:ext cx="3348" cy="97195"/>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45" name="Connector: Elbow 244">
            <a:extLst>
              <a:ext uri="{FF2B5EF4-FFF2-40B4-BE49-F238E27FC236}">
                <a16:creationId xmlns:a16="http://schemas.microsoft.com/office/drawing/2014/main" id="{2B7F832D-AFE7-27D0-74D3-62072A9AFC89}"/>
              </a:ext>
            </a:extLst>
          </p:cNvPr>
          <p:cNvCxnSpPr>
            <a:cxnSpLocks/>
            <a:stCxn id="23" idx="1"/>
            <a:endCxn id="25" idx="3"/>
          </p:cNvCxnSpPr>
          <p:nvPr/>
        </p:nvCxnSpPr>
        <p:spPr>
          <a:xfrm rot="10800000">
            <a:off x="4936056" y="7263426"/>
            <a:ext cx="298773" cy="338708"/>
          </a:xfrm>
          <a:prstGeom prst="bentConnector3">
            <a:avLst>
              <a:gd name="adj1" fmla="val 50000"/>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51" name="Connector: Elbow 250">
            <a:extLst>
              <a:ext uri="{FF2B5EF4-FFF2-40B4-BE49-F238E27FC236}">
                <a16:creationId xmlns:a16="http://schemas.microsoft.com/office/drawing/2014/main" id="{31111268-D4CC-EA3B-274C-82D5F9E6A34B}"/>
              </a:ext>
            </a:extLst>
          </p:cNvPr>
          <p:cNvCxnSpPr>
            <a:endCxn id="24" idx="0"/>
          </p:cNvCxnSpPr>
          <p:nvPr/>
        </p:nvCxnSpPr>
        <p:spPr>
          <a:xfrm flipV="1">
            <a:off x="5797637" y="7586137"/>
            <a:ext cx="498813" cy="19884"/>
          </a:xfrm>
          <a:prstGeom prst="bentConnector4">
            <a:avLst>
              <a:gd name="adj1" fmla="val 38224"/>
              <a:gd name="adj2" fmla="val 892260"/>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55" name="Connector: Elbow 254">
            <a:extLst>
              <a:ext uri="{FF2B5EF4-FFF2-40B4-BE49-F238E27FC236}">
                <a16:creationId xmlns:a16="http://schemas.microsoft.com/office/drawing/2014/main" id="{014789F6-39CC-3A8F-19E9-61C5982B8B19}"/>
              </a:ext>
            </a:extLst>
          </p:cNvPr>
          <p:cNvCxnSpPr>
            <a:endCxn id="25" idx="2"/>
          </p:cNvCxnSpPr>
          <p:nvPr/>
        </p:nvCxnSpPr>
        <p:spPr>
          <a:xfrm rot="10800000">
            <a:off x="4637114" y="7550951"/>
            <a:ext cx="1327378" cy="274977"/>
          </a:xfrm>
          <a:prstGeom prst="bentConnector2">
            <a:avLst/>
          </a:prstGeom>
          <a:ln>
            <a:tailEnd type="triangle"/>
          </a:ln>
        </p:spPr>
        <p:style>
          <a:lnRef idx="2">
            <a:schemeClr val="accent1"/>
          </a:lnRef>
          <a:fillRef idx="0">
            <a:schemeClr val="accent1"/>
          </a:fillRef>
          <a:effectRef idx="1">
            <a:schemeClr val="accent1"/>
          </a:effectRef>
          <a:fontRef idx="minor">
            <a:schemeClr val="tx1"/>
          </a:fontRef>
        </p:style>
      </p:cxnSp>
      <p:sp>
        <p:nvSpPr>
          <p:cNvPr id="256" name="TextBox 255">
            <a:extLst>
              <a:ext uri="{FF2B5EF4-FFF2-40B4-BE49-F238E27FC236}">
                <a16:creationId xmlns:a16="http://schemas.microsoft.com/office/drawing/2014/main" id="{58E78179-130E-2F7D-8DD3-36187D491AAB}"/>
              </a:ext>
            </a:extLst>
          </p:cNvPr>
          <p:cNvSpPr txBox="1"/>
          <p:nvPr/>
        </p:nvSpPr>
        <p:spPr>
          <a:xfrm>
            <a:off x="6058654" y="8026126"/>
            <a:ext cx="284052" cy="169277"/>
          </a:xfrm>
          <a:prstGeom prst="rect">
            <a:avLst/>
          </a:prstGeom>
          <a:noFill/>
        </p:spPr>
        <p:txBody>
          <a:bodyPr wrap="none" rtlCol="0">
            <a:spAutoFit/>
          </a:bodyPr>
          <a:lstStyle/>
          <a:p>
            <a:r>
              <a:rPr lang="en-GB" sz="500" dirty="0"/>
              <a:t>Yes</a:t>
            </a:r>
          </a:p>
        </p:txBody>
      </p:sp>
      <p:sp>
        <p:nvSpPr>
          <p:cNvPr id="257" name="TextBox 256">
            <a:extLst>
              <a:ext uri="{FF2B5EF4-FFF2-40B4-BE49-F238E27FC236}">
                <a16:creationId xmlns:a16="http://schemas.microsoft.com/office/drawing/2014/main" id="{4C8EC5F7-3F22-D71C-FC32-8F36FCABC71D}"/>
              </a:ext>
            </a:extLst>
          </p:cNvPr>
          <p:cNvSpPr txBox="1"/>
          <p:nvPr/>
        </p:nvSpPr>
        <p:spPr>
          <a:xfrm>
            <a:off x="5034046" y="7451111"/>
            <a:ext cx="284052" cy="169277"/>
          </a:xfrm>
          <a:prstGeom prst="rect">
            <a:avLst/>
          </a:prstGeom>
          <a:noFill/>
        </p:spPr>
        <p:txBody>
          <a:bodyPr wrap="none" rtlCol="0">
            <a:spAutoFit/>
          </a:bodyPr>
          <a:lstStyle/>
          <a:p>
            <a:r>
              <a:rPr lang="en-GB" sz="500" dirty="0"/>
              <a:t>Yes</a:t>
            </a:r>
          </a:p>
        </p:txBody>
      </p:sp>
      <p:sp>
        <p:nvSpPr>
          <p:cNvPr id="258" name="TextBox 257">
            <a:extLst>
              <a:ext uri="{FF2B5EF4-FFF2-40B4-BE49-F238E27FC236}">
                <a16:creationId xmlns:a16="http://schemas.microsoft.com/office/drawing/2014/main" id="{7F8A2E08-B7CD-E616-C3F1-EE2598FFE3B1}"/>
              </a:ext>
            </a:extLst>
          </p:cNvPr>
          <p:cNvSpPr txBox="1"/>
          <p:nvPr/>
        </p:nvSpPr>
        <p:spPr>
          <a:xfrm>
            <a:off x="5742751" y="7441863"/>
            <a:ext cx="264816" cy="169277"/>
          </a:xfrm>
          <a:prstGeom prst="rect">
            <a:avLst/>
          </a:prstGeom>
          <a:noFill/>
        </p:spPr>
        <p:txBody>
          <a:bodyPr wrap="none" rtlCol="0">
            <a:spAutoFit/>
          </a:bodyPr>
          <a:lstStyle/>
          <a:p>
            <a:r>
              <a:rPr lang="en-GB" sz="500" dirty="0"/>
              <a:t>No</a:t>
            </a:r>
          </a:p>
        </p:txBody>
      </p:sp>
      <p:sp>
        <p:nvSpPr>
          <p:cNvPr id="259" name="TextBox 258">
            <a:extLst>
              <a:ext uri="{FF2B5EF4-FFF2-40B4-BE49-F238E27FC236}">
                <a16:creationId xmlns:a16="http://schemas.microsoft.com/office/drawing/2014/main" id="{34168889-B15E-57D0-F409-0012A3696861}"/>
              </a:ext>
            </a:extLst>
          </p:cNvPr>
          <p:cNvSpPr txBox="1"/>
          <p:nvPr/>
        </p:nvSpPr>
        <p:spPr>
          <a:xfrm>
            <a:off x="5747734" y="7803430"/>
            <a:ext cx="264816" cy="169277"/>
          </a:xfrm>
          <a:prstGeom prst="rect">
            <a:avLst/>
          </a:prstGeom>
          <a:noFill/>
        </p:spPr>
        <p:txBody>
          <a:bodyPr wrap="none" rtlCol="0">
            <a:spAutoFit/>
          </a:bodyPr>
          <a:lstStyle/>
          <a:p>
            <a:r>
              <a:rPr lang="en-GB" sz="500" dirty="0"/>
              <a:t>No</a:t>
            </a:r>
          </a:p>
        </p:txBody>
      </p:sp>
      <p:cxnSp>
        <p:nvCxnSpPr>
          <p:cNvPr id="261" name="Connector: Elbow 260">
            <a:extLst>
              <a:ext uri="{FF2B5EF4-FFF2-40B4-BE49-F238E27FC236}">
                <a16:creationId xmlns:a16="http://schemas.microsoft.com/office/drawing/2014/main" id="{7473B796-8821-A6A0-CFAD-6B132F7E77C7}"/>
              </a:ext>
            </a:extLst>
          </p:cNvPr>
          <p:cNvCxnSpPr>
            <a:cxnSpLocks/>
            <a:stCxn id="24" idx="2"/>
            <a:endCxn id="89" idx="0"/>
          </p:cNvCxnSpPr>
          <p:nvPr/>
        </p:nvCxnSpPr>
        <p:spPr>
          <a:xfrm rot="5400000">
            <a:off x="5785094" y="7791496"/>
            <a:ext cx="258174" cy="764539"/>
          </a:xfrm>
          <a:prstGeom prst="bentConnector3">
            <a:avLst>
              <a:gd name="adj1" fmla="val 50000"/>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65" name="Straight Arrow Connector 264">
            <a:extLst>
              <a:ext uri="{FF2B5EF4-FFF2-40B4-BE49-F238E27FC236}">
                <a16:creationId xmlns:a16="http://schemas.microsoft.com/office/drawing/2014/main" id="{3BB04D2A-2A1F-F7C4-0F79-4CF9F35636E1}"/>
              </a:ext>
            </a:extLst>
          </p:cNvPr>
          <p:cNvCxnSpPr>
            <a:stCxn id="89" idx="2"/>
            <a:endCxn id="91" idx="0"/>
          </p:cNvCxnSpPr>
          <p:nvPr/>
        </p:nvCxnSpPr>
        <p:spPr>
          <a:xfrm flipH="1">
            <a:off x="5526508" y="8614138"/>
            <a:ext cx="5403" cy="120448"/>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68" name="Straight Arrow Connector 267">
            <a:extLst>
              <a:ext uri="{FF2B5EF4-FFF2-40B4-BE49-F238E27FC236}">
                <a16:creationId xmlns:a16="http://schemas.microsoft.com/office/drawing/2014/main" id="{ADE134EC-BC49-93BB-4324-5DFB383FE472}"/>
              </a:ext>
            </a:extLst>
          </p:cNvPr>
          <p:cNvCxnSpPr>
            <a:stCxn id="91" idx="1"/>
          </p:cNvCxnSpPr>
          <p:nvPr/>
        </p:nvCxnSpPr>
        <p:spPr>
          <a:xfrm flipH="1" flipV="1">
            <a:off x="5065500" y="9015175"/>
            <a:ext cx="155785" cy="1"/>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70" name="Connector: Elbow 269">
            <a:extLst>
              <a:ext uri="{FF2B5EF4-FFF2-40B4-BE49-F238E27FC236}">
                <a16:creationId xmlns:a16="http://schemas.microsoft.com/office/drawing/2014/main" id="{810ED055-9DA3-CAFB-DCD9-A727B123BF5F}"/>
              </a:ext>
            </a:extLst>
          </p:cNvPr>
          <p:cNvCxnSpPr>
            <a:stCxn id="91" idx="3"/>
            <a:endCxn id="92" idx="0"/>
          </p:cNvCxnSpPr>
          <p:nvPr/>
        </p:nvCxnSpPr>
        <p:spPr>
          <a:xfrm>
            <a:off x="5831730" y="9015176"/>
            <a:ext cx="477322" cy="128918"/>
          </a:xfrm>
          <a:prstGeom prst="bentConnector2">
            <a:avLst/>
          </a:prstGeom>
          <a:ln>
            <a:tailEnd type="triangle"/>
          </a:ln>
        </p:spPr>
        <p:style>
          <a:lnRef idx="2">
            <a:schemeClr val="accent1"/>
          </a:lnRef>
          <a:fillRef idx="0">
            <a:schemeClr val="accent1"/>
          </a:fillRef>
          <a:effectRef idx="1">
            <a:schemeClr val="accent1"/>
          </a:effectRef>
          <a:fontRef idx="minor">
            <a:schemeClr val="tx1"/>
          </a:fontRef>
        </p:style>
      </p:cxnSp>
      <p:sp>
        <p:nvSpPr>
          <p:cNvPr id="271" name="TextBox 270">
            <a:extLst>
              <a:ext uri="{FF2B5EF4-FFF2-40B4-BE49-F238E27FC236}">
                <a16:creationId xmlns:a16="http://schemas.microsoft.com/office/drawing/2014/main" id="{C336FA5E-3C7D-BF3F-007D-5C527168C901}"/>
              </a:ext>
            </a:extLst>
          </p:cNvPr>
          <p:cNvSpPr txBox="1"/>
          <p:nvPr/>
        </p:nvSpPr>
        <p:spPr>
          <a:xfrm>
            <a:off x="5780530" y="8873073"/>
            <a:ext cx="284052" cy="169277"/>
          </a:xfrm>
          <a:prstGeom prst="rect">
            <a:avLst/>
          </a:prstGeom>
          <a:noFill/>
        </p:spPr>
        <p:txBody>
          <a:bodyPr wrap="none" rtlCol="0">
            <a:spAutoFit/>
          </a:bodyPr>
          <a:lstStyle/>
          <a:p>
            <a:r>
              <a:rPr lang="en-GB" sz="500" dirty="0"/>
              <a:t>Yes</a:t>
            </a:r>
          </a:p>
        </p:txBody>
      </p:sp>
      <p:sp>
        <p:nvSpPr>
          <p:cNvPr id="272" name="TextBox 271">
            <a:extLst>
              <a:ext uri="{FF2B5EF4-FFF2-40B4-BE49-F238E27FC236}">
                <a16:creationId xmlns:a16="http://schemas.microsoft.com/office/drawing/2014/main" id="{A74BA35D-8BE5-40EE-78BC-5EAE239955BC}"/>
              </a:ext>
            </a:extLst>
          </p:cNvPr>
          <p:cNvSpPr txBox="1"/>
          <p:nvPr/>
        </p:nvSpPr>
        <p:spPr>
          <a:xfrm>
            <a:off x="5034420" y="8838054"/>
            <a:ext cx="264816" cy="169277"/>
          </a:xfrm>
          <a:prstGeom prst="rect">
            <a:avLst/>
          </a:prstGeom>
          <a:noFill/>
        </p:spPr>
        <p:txBody>
          <a:bodyPr wrap="none" rtlCol="0">
            <a:spAutoFit/>
          </a:bodyPr>
          <a:lstStyle/>
          <a:p>
            <a:r>
              <a:rPr lang="en-GB" sz="500" dirty="0"/>
              <a:t>No</a:t>
            </a:r>
          </a:p>
        </p:txBody>
      </p:sp>
      <p:cxnSp>
        <p:nvCxnSpPr>
          <p:cNvPr id="225" name="Straight Arrow Connector 224">
            <a:extLst>
              <a:ext uri="{FF2B5EF4-FFF2-40B4-BE49-F238E27FC236}">
                <a16:creationId xmlns:a16="http://schemas.microsoft.com/office/drawing/2014/main" id="{5992FE6D-9E04-6519-51D2-2B03150F8D22}"/>
              </a:ext>
            </a:extLst>
          </p:cNvPr>
          <p:cNvCxnSpPr>
            <a:endCxn id="4" idx="0"/>
          </p:cNvCxnSpPr>
          <p:nvPr/>
        </p:nvCxnSpPr>
        <p:spPr>
          <a:xfrm flipH="1">
            <a:off x="2750370" y="1922658"/>
            <a:ext cx="4327" cy="94814"/>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238" name="Rectangle 237">
            <a:extLst>
              <a:ext uri="{FF2B5EF4-FFF2-40B4-BE49-F238E27FC236}">
                <a16:creationId xmlns:a16="http://schemas.microsoft.com/office/drawing/2014/main" id="{46F91081-237D-86DD-F306-F4222AA460D0}"/>
              </a:ext>
            </a:extLst>
          </p:cNvPr>
          <p:cNvSpPr/>
          <p:nvPr/>
        </p:nvSpPr>
        <p:spPr>
          <a:xfrm>
            <a:off x="5980281" y="4964550"/>
            <a:ext cx="594460" cy="502171"/>
          </a:xfrm>
          <a:prstGeom prst="rect">
            <a:avLst/>
          </a:prstGeom>
          <a:solidFill>
            <a:srgbClr val="00CC9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500" b="1" dirty="0">
              <a:solidFill>
                <a:schemeClr val="tx1"/>
              </a:solidFill>
            </a:endParaRPr>
          </a:p>
        </p:txBody>
      </p:sp>
      <p:sp>
        <p:nvSpPr>
          <p:cNvPr id="239" name="Rectangle 238">
            <a:extLst>
              <a:ext uri="{FF2B5EF4-FFF2-40B4-BE49-F238E27FC236}">
                <a16:creationId xmlns:a16="http://schemas.microsoft.com/office/drawing/2014/main" id="{2F6A7FFC-8A82-5713-2866-380E0C27485F}"/>
              </a:ext>
            </a:extLst>
          </p:cNvPr>
          <p:cNvSpPr/>
          <p:nvPr/>
        </p:nvSpPr>
        <p:spPr>
          <a:xfrm>
            <a:off x="5130073" y="4969109"/>
            <a:ext cx="572858" cy="404536"/>
          </a:xfrm>
          <a:prstGeom prst="rect">
            <a:avLst/>
          </a:prstGeom>
          <a:solidFill>
            <a:srgbClr val="00CC9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500" b="1" dirty="0">
              <a:solidFill>
                <a:schemeClr val="tx1"/>
              </a:solidFill>
            </a:endParaRPr>
          </a:p>
        </p:txBody>
      </p:sp>
      <p:sp>
        <p:nvSpPr>
          <p:cNvPr id="248" name="Flowchart: Decision 247">
            <a:extLst>
              <a:ext uri="{FF2B5EF4-FFF2-40B4-BE49-F238E27FC236}">
                <a16:creationId xmlns:a16="http://schemas.microsoft.com/office/drawing/2014/main" id="{99515FD3-BD91-9EEE-8B12-091EE7893D76}"/>
              </a:ext>
            </a:extLst>
          </p:cNvPr>
          <p:cNvSpPr/>
          <p:nvPr/>
        </p:nvSpPr>
        <p:spPr>
          <a:xfrm>
            <a:off x="5151242" y="5453843"/>
            <a:ext cx="530334" cy="378280"/>
          </a:xfrm>
          <a:prstGeom prst="flowChartDecision">
            <a:avLst/>
          </a:prstGeom>
          <a:solidFill>
            <a:srgbClr val="00CC9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50" name="Straight Arrow Connector 249">
            <a:extLst>
              <a:ext uri="{FF2B5EF4-FFF2-40B4-BE49-F238E27FC236}">
                <a16:creationId xmlns:a16="http://schemas.microsoft.com/office/drawing/2014/main" id="{786F13FA-4AF6-06D2-FD57-FCD020D3A511}"/>
              </a:ext>
            </a:extLst>
          </p:cNvPr>
          <p:cNvCxnSpPr>
            <a:endCxn id="16" idx="1"/>
          </p:cNvCxnSpPr>
          <p:nvPr/>
        </p:nvCxnSpPr>
        <p:spPr>
          <a:xfrm>
            <a:off x="4936055" y="4578391"/>
            <a:ext cx="157103"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53" name="Straight Arrow Connector 252">
            <a:extLst>
              <a:ext uri="{FF2B5EF4-FFF2-40B4-BE49-F238E27FC236}">
                <a16:creationId xmlns:a16="http://schemas.microsoft.com/office/drawing/2014/main" id="{DBBE66A4-65AC-A400-2BCB-364DA33AC09D}"/>
              </a:ext>
            </a:extLst>
          </p:cNvPr>
          <p:cNvCxnSpPr/>
          <p:nvPr/>
        </p:nvCxnSpPr>
        <p:spPr>
          <a:xfrm>
            <a:off x="5600977" y="4578391"/>
            <a:ext cx="281260"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45" name="Straight Arrow Connector 44">
            <a:extLst>
              <a:ext uri="{FF2B5EF4-FFF2-40B4-BE49-F238E27FC236}">
                <a16:creationId xmlns:a16="http://schemas.microsoft.com/office/drawing/2014/main" id="{C3C417FF-9B9D-3D04-BD82-A2385B2A0AD3}"/>
              </a:ext>
            </a:extLst>
          </p:cNvPr>
          <p:cNvCxnSpPr>
            <a:cxnSpLocks/>
            <a:stCxn id="238" idx="1"/>
          </p:cNvCxnSpPr>
          <p:nvPr/>
        </p:nvCxnSpPr>
        <p:spPr>
          <a:xfrm flipH="1">
            <a:off x="5683076" y="5215636"/>
            <a:ext cx="297205"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46" name="TextBox 45">
            <a:extLst>
              <a:ext uri="{FF2B5EF4-FFF2-40B4-BE49-F238E27FC236}">
                <a16:creationId xmlns:a16="http://schemas.microsoft.com/office/drawing/2014/main" id="{34FFC44A-3EE3-2EFB-1E7B-E2841D947B07}"/>
              </a:ext>
            </a:extLst>
          </p:cNvPr>
          <p:cNvSpPr txBox="1"/>
          <p:nvPr/>
        </p:nvSpPr>
        <p:spPr>
          <a:xfrm>
            <a:off x="5994297" y="4984025"/>
            <a:ext cx="579981" cy="477054"/>
          </a:xfrm>
          <a:prstGeom prst="rect">
            <a:avLst/>
          </a:prstGeom>
          <a:noFill/>
        </p:spPr>
        <p:txBody>
          <a:bodyPr wrap="square" rtlCol="0">
            <a:spAutoFit/>
          </a:bodyPr>
          <a:lstStyle/>
          <a:p>
            <a:pPr algn="ctr"/>
            <a:r>
              <a:rPr lang="en-GB" sz="500" b="1" dirty="0">
                <a:solidFill>
                  <a:schemeClr val="tx1"/>
                </a:solidFill>
              </a:rPr>
              <a:t>Invite parents to an Attendance Contract meeting</a:t>
            </a:r>
            <a:endParaRPr lang="en-GB" dirty="0"/>
          </a:p>
        </p:txBody>
      </p:sp>
      <p:sp>
        <p:nvSpPr>
          <p:cNvPr id="58" name="TextBox 57">
            <a:extLst>
              <a:ext uri="{FF2B5EF4-FFF2-40B4-BE49-F238E27FC236}">
                <a16:creationId xmlns:a16="http://schemas.microsoft.com/office/drawing/2014/main" id="{74C9329F-AAF6-F193-D7DC-B74B45B31C1B}"/>
              </a:ext>
            </a:extLst>
          </p:cNvPr>
          <p:cNvSpPr txBox="1"/>
          <p:nvPr/>
        </p:nvSpPr>
        <p:spPr>
          <a:xfrm>
            <a:off x="5084142" y="4986190"/>
            <a:ext cx="683368" cy="400110"/>
          </a:xfrm>
          <a:prstGeom prst="rect">
            <a:avLst/>
          </a:prstGeom>
          <a:noFill/>
        </p:spPr>
        <p:txBody>
          <a:bodyPr wrap="square">
            <a:spAutoFit/>
          </a:bodyPr>
          <a:lstStyle/>
          <a:p>
            <a:pPr algn="ctr"/>
            <a:r>
              <a:rPr lang="en-GB" sz="500" b="1" dirty="0"/>
              <a:t>Monitor, action and track interventions</a:t>
            </a:r>
          </a:p>
          <a:p>
            <a:pPr algn="ctr"/>
            <a:r>
              <a:rPr lang="en-GB" sz="500" dirty="0"/>
              <a:t> </a:t>
            </a:r>
            <a:endParaRPr lang="en-GB" sz="500" dirty="0">
              <a:highlight>
                <a:srgbClr val="FFFF00"/>
              </a:highlight>
            </a:endParaRPr>
          </a:p>
        </p:txBody>
      </p:sp>
      <p:cxnSp>
        <p:nvCxnSpPr>
          <p:cNvPr id="264" name="Straight Arrow Connector 263">
            <a:extLst>
              <a:ext uri="{FF2B5EF4-FFF2-40B4-BE49-F238E27FC236}">
                <a16:creationId xmlns:a16="http://schemas.microsoft.com/office/drawing/2014/main" id="{EB7A92BD-BB2D-E44B-FABB-B0098F09AB2D}"/>
              </a:ext>
            </a:extLst>
          </p:cNvPr>
          <p:cNvCxnSpPr/>
          <p:nvPr/>
        </p:nvCxnSpPr>
        <p:spPr>
          <a:xfrm>
            <a:off x="5420070" y="5373645"/>
            <a:ext cx="0" cy="80198"/>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67" name="Connector: Elbow 266">
            <a:extLst>
              <a:ext uri="{FF2B5EF4-FFF2-40B4-BE49-F238E27FC236}">
                <a16:creationId xmlns:a16="http://schemas.microsoft.com/office/drawing/2014/main" id="{17A958C1-69DD-0CB0-067E-652E15A554AA}"/>
              </a:ext>
            </a:extLst>
          </p:cNvPr>
          <p:cNvCxnSpPr>
            <a:cxnSpLocks/>
            <a:stCxn id="248" idx="3"/>
            <a:endCxn id="19" idx="0"/>
          </p:cNvCxnSpPr>
          <p:nvPr/>
        </p:nvCxnSpPr>
        <p:spPr>
          <a:xfrm>
            <a:off x="5681576" y="5642983"/>
            <a:ext cx="562426" cy="97529"/>
          </a:xfrm>
          <a:prstGeom prst="bentConnector2">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74" name="Straight Arrow Connector 273">
            <a:extLst>
              <a:ext uri="{FF2B5EF4-FFF2-40B4-BE49-F238E27FC236}">
                <a16:creationId xmlns:a16="http://schemas.microsoft.com/office/drawing/2014/main" id="{24D6D6FE-1B4A-0A0A-2B23-CC5FD5773FD9}"/>
              </a:ext>
            </a:extLst>
          </p:cNvPr>
          <p:cNvCxnSpPr>
            <a:cxnSpLocks/>
            <a:stCxn id="248" idx="1"/>
          </p:cNvCxnSpPr>
          <p:nvPr/>
        </p:nvCxnSpPr>
        <p:spPr>
          <a:xfrm flipH="1">
            <a:off x="4980199" y="5642983"/>
            <a:ext cx="171043"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77" name="Connector: Elbow 276">
            <a:extLst>
              <a:ext uri="{FF2B5EF4-FFF2-40B4-BE49-F238E27FC236}">
                <a16:creationId xmlns:a16="http://schemas.microsoft.com/office/drawing/2014/main" id="{FBE7257C-355E-4882-086D-44420B02FF0A}"/>
              </a:ext>
            </a:extLst>
          </p:cNvPr>
          <p:cNvCxnSpPr>
            <a:cxnSpLocks/>
          </p:cNvCxnSpPr>
          <p:nvPr/>
        </p:nvCxnSpPr>
        <p:spPr>
          <a:xfrm rot="10800000">
            <a:off x="4691848" y="5789457"/>
            <a:ext cx="1278656" cy="162707"/>
          </a:xfrm>
          <a:prstGeom prst="bentConnector3">
            <a:avLst>
              <a:gd name="adj1" fmla="val 99651"/>
            </a:avLst>
          </a:prstGeom>
          <a:ln>
            <a:tailEnd type="triangle"/>
          </a:ln>
        </p:spPr>
        <p:style>
          <a:lnRef idx="2">
            <a:schemeClr val="accent1"/>
          </a:lnRef>
          <a:fillRef idx="0">
            <a:schemeClr val="accent1"/>
          </a:fillRef>
          <a:effectRef idx="1">
            <a:schemeClr val="accent1"/>
          </a:effectRef>
          <a:fontRef idx="minor">
            <a:schemeClr val="tx1"/>
          </a:fontRef>
        </p:style>
      </p:cxnSp>
      <p:sp>
        <p:nvSpPr>
          <p:cNvPr id="283" name="TextBox 282">
            <a:extLst>
              <a:ext uri="{FF2B5EF4-FFF2-40B4-BE49-F238E27FC236}">
                <a16:creationId xmlns:a16="http://schemas.microsoft.com/office/drawing/2014/main" id="{A56BBE7C-F68F-08B6-7066-4A5D4AFBD1C5}"/>
              </a:ext>
            </a:extLst>
          </p:cNvPr>
          <p:cNvSpPr txBox="1"/>
          <p:nvPr/>
        </p:nvSpPr>
        <p:spPr>
          <a:xfrm>
            <a:off x="5777742" y="4652701"/>
            <a:ext cx="284052" cy="169277"/>
          </a:xfrm>
          <a:prstGeom prst="rect">
            <a:avLst/>
          </a:prstGeom>
          <a:noFill/>
        </p:spPr>
        <p:txBody>
          <a:bodyPr wrap="none" rtlCol="0">
            <a:spAutoFit/>
          </a:bodyPr>
          <a:lstStyle/>
          <a:p>
            <a:r>
              <a:rPr lang="en-GB" sz="500" dirty="0"/>
              <a:t>Yes</a:t>
            </a:r>
          </a:p>
        </p:txBody>
      </p:sp>
      <p:sp>
        <p:nvSpPr>
          <p:cNvPr id="284" name="TextBox 283">
            <a:extLst>
              <a:ext uri="{FF2B5EF4-FFF2-40B4-BE49-F238E27FC236}">
                <a16:creationId xmlns:a16="http://schemas.microsoft.com/office/drawing/2014/main" id="{81316E25-6551-6A14-F633-477E0A6B1CDB}"/>
              </a:ext>
            </a:extLst>
          </p:cNvPr>
          <p:cNvSpPr txBox="1"/>
          <p:nvPr/>
        </p:nvSpPr>
        <p:spPr>
          <a:xfrm>
            <a:off x="6281219" y="4614443"/>
            <a:ext cx="264816" cy="169277"/>
          </a:xfrm>
          <a:prstGeom prst="rect">
            <a:avLst/>
          </a:prstGeom>
          <a:noFill/>
        </p:spPr>
        <p:txBody>
          <a:bodyPr wrap="none" rtlCol="0">
            <a:spAutoFit/>
          </a:bodyPr>
          <a:lstStyle/>
          <a:p>
            <a:r>
              <a:rPr lang="en-GB" sz="500" dirty="0"/>
              <a:t>No</a:t>
            </a:r>
          </a:p>
        </p:txBody>
      </p:sp>
      <p:sp>
        <p:nvSpPr>
          <p:cNvPr id="247" name="TextBox 246">
            <a:extLst>
              <a:ext uri="{FF2B5EF4-FFF2-40B4-BE49-F238E27FC236}">
                <a16:creationId xmlns:a16="http://schemas.microsoft.com/office/drawing/2014/main" id="{A9E169A6-BAEC-E36C-84F6-634ABDC66194}"/>
              </a:ext>
            </a:extLst>
          </p:cNvPr>
          <p:cNvSpPr txBox="1"/>
          <p:nvPr/>
        </p:nvSpPr>
        <p:spPr>
          <a:xfrm>
            <a:off x="5145502" y="5527476"/>
            <a:ext cx="557264" cy="246221"/>
          </a:xfrm>
          <a:prstGeom prst="rect">
            <a:avLst/>
          </a:prstGeom>
          <a:noFill/>
        </p:spPr>
        <p:txBody>
          <a:bodyPr wrap="square" rtlCol="0">
            <a:spAutoFit/>
          </a:bodyPr>
          <a:lstStyle/>
          <a:p>
            <a:pPr algn="ctr"/>
            <a:r>
              <a:rPr lang="en-GB" sz="500" b="1" dirty="0"/>
              <a:t>Attendance</a:t>
            </a:r>
          </a:p>
          <a:p>
            <a:pPr algn="ctr"/>
            <a:r>
              <a:rPr lang="en-GB" sz="500" b="1" dirty="0"/>
              <a:t>improves</a:t>
            </a:r>
          </a:p>
        </p:txBody>
      </p:sp>
      <p:sp>
        <p:nvSpPr>
          <p:cNvPr id="285" name="TextBox 284">
            <a:extLst>
              <a:ext uri="{FF2B5EF4-FFF2-40B4-BE49-F238E27FC236}">
                <a16:creationId xmlns:a16="http://schemas.microsoft.com/office/drawing/2014/main" id="{7272C926-B287-9E89-FEAF-5E73ED3656FA}"/>
              </a:ext>
            </a:extLst>
          </p:cNvPr>
          <p:cNvSpPr txBox="1"/>
          <p:nvPr/>
        </p:nvSpPr>
        <p:spPr>
          <a:xfrm>
            <a:off x="4932345" y="5481091"/>
            <a:ext cx="284052" cy="169277"/>
          </a:xfrm>
          <a:prstGeom prst="rect">
            <a:avLst/>
          </a:prstGeom>
          <a:noFill/>
        </p:spPr>
        <p:txBody>
          <a:bodyPr wrap="none" rtlCol="0">
            <a:spAutoFit/>
          </a:bodyPr>
          <a:lstStyle/>
          <a:p>
            <a:r>
              <a:rPr lang="en-GB" sz="500" dirty="0"/>
              <a:t>Yes</a:t>
            </a:r>
          </a:p>
        </p:txBody>
      </p:sp>
      <p:sp>
        <p:nvSpPr>
          <p:cNvPr id="286" name="TextBox 285">
            <a:extLst>
              <a:ext uri="{FF2B5EF4-FFF2-40B4-BE49-F238E27FC236}">
                <a16:creationId xmlns:a16="http://schemas.microsoft.com/office/drawing/2014/main" id="{4F37156F-94CB-C3BD-5EED-928C0341DBCD}"/>
              </a:ext>
            </a:extLst>
          </p:cNvPr>
          <p:cNvSpPr txBox="1"/>
          <p:nvPr/>
        </p:nvSpPr>
        <p:spPr>
          <a:xfrm>
            <a:off x="5595102" y="5523244"/>
            <a:ext cx="264816" cy="169277"/>
          </a:xfrm>
          <a:prstGeom prst="rect">
            <a:avLst/>
          </a:prstGeom>
          <a:noFill/>
        </p:spPr>
        <p:txBody>
          <a:bodyPr wrap="none" rtlCol="0">
            <a:spAutoFit/>
          </a:bodyPr>
          <a:lstStyle/>
          <a:p>
            <a:r>
              <a:rPr lang="en-GB" sz="500" dirty="0"/>
              <a:t>No</a:t>
            </a:r>
          </a:p>
        </p:txBody>
      </p:sp>
      <p:cxnSp>
        <p:nvCxnSpPr>
          <p:cNvPr id="86" name="Connector: Elbow 85">
            <a:extLst>
              <a:ext uri="{FF2B5EF4-FFF2-40B4-BE49-F238E27FC236}">
                <a16:creationId xmlns:a16="http://schemas.microsoft.com/office/drawing/2014/main" id="{D1F6F4CE-F2DD-4398-7C99-99EC2155F2A0}"/>
              </a:ext>
            </a:extLst>
          </p:cNvPr>
          <p:cNvCxnSpPr>
            <a:cxnSpLocks/>
            <a:stCxn id="19" idx="2"/>
            <a:endCxn id="21" idx="3"/>
          </p:cNvCxnSpPr>
          <p:nvPr/>
        </p:nvCxnSpPr>
        <p:spPr>
          <a:xfrm rot="5400000">
            <a:off x="5813396" y="6167187"/>
            <a:ext cx="433980" cy="427233"/>
          </a:xfrm>
          <a:prstGeom prst="bentConnector2">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00" name="Connector: Elbow 99">
            <a:extLst>
              <a:ext uri="{FF2B5EF4-FFF2-40B4-BE49-F238E27FC236}">
                <a16:creationId xmlns:a16="http://schemas.microsoft.com/office/drawing/2014/main" id="{7DC65EC2-6CBB-A18B-D412-BF863C93BC2A}"/>
              </a:ext>
            </a:extLst>
          </p:cNvPr>
          <p:cNvCxnSpPr>
            <a:cxnSpLocks/>
            <a:endCxn id="70" idx="0"/>
          </p:cNvCxnSpPr>
          <p:nvPr/>
        </p:nvCxnSpPr>
        <p:spPr>
          <a:xfrm rot="10800000" flipV="1">
            <a:off x="4691850" y="4837795"/>
            <a:ext cx="1439971" cy="297790"/>
          </a:xfrm>
          <a:prstGeom prst="bentConnector2">
            <a:avLst/>
          </a:prstGeom>
          <a:ln>
            <a:tailEnd type="triangle"/>
          </a:ln>
        </p:spPr>
        <p:style>
          <a:lnRef idx="2">
            <a:schemeClr val="accent1"/>
          </a:lnRef>
          <a:fillRef idx="0">
            <a:schemeClr val="accent1"/>
          </a:fillRef>
          <a:effectRef idx="1">
            <a:schemeClr val="accent1"/>
          </a:effectRef>
          <a:fontRef idx="minor">
            <a:schemeClr val="tx1"/>
          </a:fontRef>
        </p:style>
      </p:cxnSp>
      <p:pic>
        <p:nvPicPr>
          <p:cNvPr id="112" name="Picture 111">
            <a:extLst>
              <a:ext uri="{FF2B5EF4-FFF2-40B4-BE49-F238E27FC236}">
                <a16:creationId xmlns:a16="http://schemas.microsoft.com/office/drawing/2014/main" id="{0D3C0825-B4AB-11C7-38AF-3C1E02240652}"/>
              </a:ext>
            </a:extLst>
          </p:cNvPr>
          <p:cNvPicPr>
            <a:picLocks noChangeAspect="1"/>
          </p:cNvPicPr>
          <p:nvPr/>
        </p:nvPicPr>
        <p:blipFill>
          <a:blip r:embed="rId2"/>
          <a:stretch>
            <a:fillRect/>
          </a:stretch>
        </p:blipFill>
        <p:spPr>
          <a:xfrm>
            <a:off x="5020767" y="290151"/>
            <a:ext cx="1675110" cy="259416"/>
          </a:xfrm>
          <a:prstGeom prst="rect">
            <a:avLst/>
          </a:prstGeom>
        </p:spPr>
      </p:pic>
      <p:cxnSp>
        <p:nvCxnSpPr>
          <p:cNvPr id="129" name="Connector: Elbow 128">
            <a:extLst>
              <a:ext uri="{FF2B5EF4-FFF2-40B4-BE49-F238E27FC236}">
                <a16:creationId xmlns:a16="http://schemas.microsoft.com/office/drawing/2014/main" id="{D03D4576-9541-7DFB-1267-AB2A3AC283D1}"/>
              </a:ext>
            </a:extLst>
          </p:cNvPr>
          <p:cNvCxnSpPr>
            <a:stCxn id="68" idx="3"/>
          </p:cNvCxnSpPr>
          <p:nvPr/>
        </p:nvCxnSpPr>
        <p:spPr>
          <a:xfrm>
            <a:off x="6412697" y="4604890"/>
            <a:ext cx="112135" cy="362901"/>
          </a:xfrm>
          <a:prstGeom prst="bentConnector2">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41" name="Straight Arrow Connector 140">
            <a:extLst>
              <a:ext uri="{FF2B5EF4-FFF2-40B4-BE49-F238E27FC236}">
                <a16:creationId xmlns:a16="http://schemas.microsoft.com/office/drawing/2014/main" id="{F138BE1F-9494-0CA2-1B48-854CE8C93114}"/>
              </a:ext>
            </a:extLst>
          </p:cNvPr>
          <p:cNvCxnSpPr>
            <a:cxnSpLocks/>
          </p:cNvCxnSpPr>
          <p:nvPr/>
        </p:nvCxnSpPr>
        <p:spPr>
          <a:xfrm>
            <a:off x="2787711" y="1503428"/>
            <a:ext cx="0" cy="72855"/>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96714652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505</TotalTime>
  <Words>934</Words>
  <Application>Microsoft Office PowerPoint</Application>
  <PresentationFormat>Widescreen</PresentationFormat>
  <Paragraphs>167</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Aptos</vt:lpstr>
      <vt:lpstr>Aptos Display</vt:lpstr>
      <vt:lpstr>Arial</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Teresa Crisp</dc:creator>
  <cp:lastModifiedBy>Teresa Crisp</cp:lastModifiedBy>
  <cp:revision>1</cp:revision>
  <dcterms:created xsi:type="dcterms:W3CDTF">2025-02-17T10:44:31Z</dcterms:created>
  <dcterms:modified xsi:type="dcterms:W3CDTF">2025-03-14T08:17:26Z</dcterms:modified>
</cp:coreProperties>
</file>